
<file path=[Content_Types].xml><?xml version="1.0" encoding="utf-8"?>
<Types xmlns="http://schemas.openxmlformats.org/package/2006/content-types">
  <Default Extension="ClkIARAAGlNFaFRkRkdsRTJxMW93djlFaVJ5Qm5IMC1UQzRBaWhqNTh4RWdfZ29vaGZpYnZxbktpZ015QkhCeWIyUmFFRDhtVm5DWExXN0NrcGxIa1JGOE9Kaw" ContentType="image/png"/>
  <Default Extension="ClkIARAAGlNFaFRSZ0Z1SmNkMFYtZjZIYmV4N1dFWmpRQ2YxS1JqQmtBa2dfZ29vek8ybnZxbktpZ015QkhCeWIyUmFFSGx5OFNnT1QwNFV6bGVNTDBULUkxVQ" ContentType="image/png"/>
  <Default Extension="ClkIARAAGlNFaFRzTUtWS3AwaDNjdDRiZW9fSGFVSU9LeENQNlJqVTBBTWdfZ29vNXBLZHZxbktpZ015QkhCeWIyUmFFQkYtb3FBcnMwdThLZUNoOW9NR1lfOA" ContentType="image/pn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71" r:id="rId11"/>
    <p:sldId id="265" r:id="rId12"/>
    <p:sldId id="270" r:id="rId13"/>
    <p:sldId id="268" r:id="rId14"/>
    <p:sldId id="269" r:id="rId15"/>
    <p:sldId id="266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104" d="100"/>
          <a:sy n="104" d="100"/>
        </p:scale>
        <p:origin x="284" y="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anmengyu/Electric-Power-Knowledge-Base-and-Online-Learning-Platform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tags" Target="../tags/tag13.xml"/><Relationship Id="rId13" Type="http://schemas.openxmlformats.org/officeDocument/2006/relationships/tags" Target="../tags/tag18.xml"/><Relationship Id="rId18" Type="http://schemas.openxmlformats.org/officeDocument/2006/relationships/hyperlink" Target="http://18.143.66.221/" TargetMode="External"/><Relationship Id="rId3" Type="http://schemas.openxmlformats.org/officeDocument/2006/relationships/tags" Target="../tags/tag8.xml"/><Relationship Id="rId21" Type="http://schemas.openxmlformats.org/officeDocument/2006/relationships/image" Target="../media/image30.png"/><Relationship Id="rId7" Type="http://schemas.openxmlformats.org/officeDocument/2006/relationships/tags" Target="../tags/tag12.xml"/><Relationship Id="rId12" Type="http://schemas.openxmlformats.org/officeDocument/2006/relationships/tags" Target="../tags/tag17.xml"/><Relationship Id="rId17" Type="http://schemas.openxmlformats.org/officeDocument/2006/relationships/image" Target="../media/image2.png"/><Relationship Id="rId2" Type="http://schemas.openxmlformats.org/officeDocument/2006/relationships/tags" Target="../tags/tag7.xml"/><Relationship Id="rId16" Type="http://schemas.openxmlformats.org/officeDocument/2006/relationships/slideLayout" Target="../slideLayouts/slideLayout7.xml"/><Relationship Id="rId20" Type="http://schemas.openxmlformats.org/officeDocument/2006/relationships/image" Target="../media/image29.png"/><Relationship Id="rId1" Type="http://schemas.openxmlformats.org/officeDocument/2006/relationships/tags" Target="../tags/tag6.xml"/><Relationship Id="rId6" Type="http://schemas.openxmlformats.org/officeDocument/2006/relationships/tags" Target="../tags/tag11.xml"/><Relationship Id="rId11" Type="http://schemas.openxmlformats.org/officeDocument/2006/relationships/tags" Target="../tags/tag16.xml"/><Relationship Id="rId5" Type="http://schemas.openxmlformats.org/officeDocument/2006/relationships/tags" Target="../tags/tag10.xml"/><Relationship Id="rId15" Type="http://schemas.openxmlformats.org/officeDocument/2006/relationships/tags" Target="../tags/tag20.xml"/><Relationship Id="rId10" Type="http://schemas.openxmlformats.org/officeDocument/2006/relationships/tags" Target="../tags/tag15.xml"/><Relationship Id="rId19" Type="http://schemas.openxmlformats.org/officeDocument/2006/relationships/hyperlink" Target="http://18.143.66.221/admin/login/?next=/admin/" TargetMode="External"/><Relationship Id="rId4" Type="http://schemas.openxmlformats.org/officeDocument/2006/relationships/tags" Target="../tags/tag9.xml"/><Relationship Id="rId9" Type="http://schemas.openxmlformats.org/officeDocument/2006/relationships/tags" Target="../tags/tag14.xml"/><Relationship Id="rId14" Type="http://schemas.openxmlformats.org/officeDocument/2006/relationships/tags" Target="../tags/tag1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tags" Target="../tags/tag21.xml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tags" Target="../tags/tag31.xml"/><Relationship Id="rId13" Type="http://schemas.openxmlformats.org/officeDocument/2006/relationships/tags" Target="../tags/tag36.xml"/><Relationship Id="rId18" Type="http://schemas.openxmlformats.org/officeDocument/2006/relationships/tags" Target="../tags/tag41.xml"/><Relationship Id="rId26" Type="http://schemas.openxmlformats.org/officeDocument/2006/relationships/tags" Target="../tags/tag49.xml"/><Relationship Id="rId3" Type="http://schemas.openxmlformats.org/officeDocument/2006/relationships/tags" Target="../tags/tag26.xml"/><Relationship Id="rId21" Type="http://schemas.openxmlformats.org/officeDocument/2006/relationships/tags" Target="../tags/tag44.xml"/><Relationship Id="rId7" Type="http://schemas.openxmlformats.org/officeDocument/2006/relationships/tags" Target="../tags/tag30.xml"/><Relationship Id="rId12" Type="http://schemas.openxmlformats.org/officeDocument/2006/relationships/tags" Target="../tags/tag35.xml"/><Relationship Id="rId17" Type="http://schemas.openxmlformats.org/officeDocument/2006/relationships/tags" Target="../tags/tag40.xml"/><Relationship Id="rId25" Type="http://schemas.openxmlformats.org/officeDocument/2006/relationships/tags" Target="../tags/tag48.xml"/><Relationship Id="rId2" Type="http://schemas.openxmlformats.org/officeDocument/2006/relationships/tags" Target="../tags/tag25.xml"/><Relationship Id="rId16" Type="http://schemas.openxmlformats.org/officeDocument/2006/relationships/tags" Target="../tags/tag39.xml"/><Relationship Id="rId20" Type="http://schemas.openxmlformats.org/officeDocument/2006/relationships/tags" Target="../tags/tag43.xml"/><Relationship Id="rId1" Type="http://schemas.openxmlformats.org/officeDocument/2006/relationships/tags" Target="../tags/tag24.xml"/><Relationship Id="rId6" Type="http://schemas.openxmlformats.org/officeDocument/2006/relationships/tags" Target="../tags/tag29.xml"/><Relationship Id="rId11" Type="http://schemas.openxmlformats.org/officeDocument/2006/relationships/tags" Target="../tags/tag34.xml"/><Relationship Id="rId24" Type="http://schemas.openxmlformats.org/officeDocument/2006/relationships/tags" Target="../tags/tag47.xml"/><Relationship Id="rId5" Type="http://schemas.openxmlformats.org/officeDocument/2006/relationships/tags" Target="../tags/tag28.xml"/><Relationship Id="rId15" Type="http://schemas.openxmlformats.org/officeDocument/2006/relationships/tags" Target="../tags/tag38.xml"/><Relationship Id="rId23" Type="http://schemas.openxmlformats.org/officeDocument/2006/relationships/tags" Target="../tags/tag46.xml"/><Relationship Id="rId28" Type="http://schemas.openxmlformats.org/officeDocument/2006/relationships/image" Target="../media/image2.png"/><Relationship Id="rId10" Type="http://schemas.openxmlformats.org/officeDocument/2006/relationships/tags" Target="../tags/tag33.xml"/><Relationship Id="rId19" Type="http://schemas.openxmlformats.org/officeDocument/2006/relationships/tags" Target="../tags/tag42.xml"/><Relationship Id="rId4" Type="http://schemas.openxmlformats.org/officeDocument/2006/relationships/tags" Target="../tags/tag27.xml"/><Relationship Id="rId9" Type="http://schemas.openxmlformats.org/officeDocument/2006/relationships/tags" Target="../tags/tag32.xml"/><Relationship Id="rId14" Type="http://schemas.openxmlformats.org/officeDocument/2006/relationships/tags" Target="../tags/tag37.xml"/><Relationship Id="rId22" Type="http://schemas.openxmlformats.org/officeDocument/2006/relationships/tags" Target="../tags/tag45.xml"/><Relationship Id="rId27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tags" Target="../tags/tag52.xml"/><Relationship Id="rId2" Type="http://schemas.openxmlformats.org/officeDocument/2006/relationships/tags" Target="../tags/tag51.xml"/><Relationship Id="rId1" Type="http://schemas.openxmlformats.org/officeDocument/2006/relationships/tags" Target="../tags/tag50.xml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tags" Target="../tags/tag55.xml"/><Relationship Id="rId2" Type="http://schemas.openxmlformats.org/officeDocument/2006/relationships/tags" Target="../tags/tag54.xml"/><Relationship Id="rId1" Type="http://schemas.openxmlformats.org/officeDocument/2006/relationships/tags" Target="../tags/tag53.xml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eg"/><Relationship Id="rId5" Type="http://schemas.openxmlformats.org/officeDocument/2006/relationships/image" Target="../media/image5.jpg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1yt91c.axshare.com/" TargetMode="External"/><Relationship Id="rId13" Type="http://schemas.openxmlformats.org/officeDocument/2006/relationships/image" Target="../media/image12.png"/><Relationship Id="rId3" Type="http://schemas.openxmlformats.org/officeDocument/2006/relationships/tags" Target="../tags/tag3.xml"/><Relationship Id="rId7" Type="http://schemas.openxmlformats.org/officeDocument/2006/relationships/image" Target="../media/image2.png"/><Relationship Id="rId12" Type="http://schemas.openxmlformats.org/officeDocument/2006/relationships/image" Target="../media/image11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slideLayout" Target="../slideLayouts/slideLayout7.xml"/><Relationship Id="rId11" Type="http://schemas.openxmlformats.org/officeDocument/2006/relationships/image" Target="../media/image10.png"/><Relationship Id="rId5" Type="http://schemas.openxmlformats.org/officeDocument/2006/relationships/tags" Target="../tags/tag5.xml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tags" Target="../tags/tag4.xml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ClkIARAAGlNFaFRzTUtWS3AwaDNjdDRiZW9fSGFVSU9LeENQNlJqVTBBTWdfZ29vNXBLZHZxbktpZ015QkhCeWIyUmFFQkYtb3FBcnMwdThLZUNoOW9NR1lfOA"/><Relationship Id="rId3" Type="http://schemas.openxmlformats.org/officeDocument/2006/relationships/image" Target="../media/image19.png"/><Relationship Id="rId7" Type="http://schemas.openxmlformats.org/officeDocument/2006/relationships/image" Target="../media/image23.ClkIARAAGlNFaFRSZ0Z1SmNkMFYtZjZIYmV4N1dFWmpRQ2YxS1JqQmtBa2dfZ29vek8ybnZxbktpZ015QkhCeWIyUmFFSGx5OFNnT1QwNFV6bGVNTDBULUkxVQ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25.ClkIARAAGlNFaFRkRkdsRTJxMW93djlFaVJ5Qm5IMC1UQzRBaWhqNTh4RWdfZ29vaGZpYnZxbktpZ015QkhCeWIyUmFFRDhtVm5DWExXN0NrcGxIa1JGOE9Kaw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5305345" y="1888367"/>
            <a:ext cx="4448255" cy="1959893"/>
          </a:xfrm>
          <a:prstGeom prst="rect">
            <a:avLst/>
          </a:prstGeom>
          <a:noFill/>
          <a:ln/>
        </p:spPr>
        <p:txBody>
          <a:bodyPr vert="horz" wrap="square" lIns="85725" tIns="85725" rIns="47625" bIns="85725" rtlCol="0" anchor="ctr" anchorCtr="0">
            <a:noAutofit/>
          </a:bodyPr>
          <a:lstStyle/>
          <a:p>
            <a:pPr algn="l" fontAlgn="base">
              <a:spcAft>
                <a:spcPts val="1200"/>
              </a:spcAft>
            </a:pPr>
            <a:r>
              <a:rPr lang="zh-CN" altLang="en-US" sz="5400" b="1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电力知识库与在线学习平台</a:t>
            </a:r>
          </a:p>
        </p:txBody>
      </p:sp>
      <p:sp>
        <p:nvSpPr>
          <p:cNvPr id="3" name="AutoShape 3"/>
          <p:cNvSpPr/>
          <p:nvPr/>
        </p:nvSpPr>
        <p:spPr>
          <a:xfrm>
            <a:off x="5305345" y="4167778"/>
            <a:ext cx="2333375" cy="341448"/>
          </a:xfrm>
          <a:prstGeom prst="rect">
            <a:avLst/>
          </a:prstGeom>
          <a:noFill/>
          <a:ln/>
        </p:spPr>
        <p:txBody>
          <a:bodyPr vert="horz" wrap="square" lIns="85725" tIns="38100" rIns="85725" bIns="38100" rtlCol="0" anchor="t" anchorCtr="0">
            <a:noAutofit/>
          </a:bodyPr>
          <a:lstStyle/>
          <a:p>
            <a:pPr algn="l">
              <a:lnSpc>
                <a:spcPct val="120000"/>
              </a:lnSpc>
              <a:defRPr/>
            </a:pPr>
            <a:r>
              <a:rPr lang="en-US" sz="2025" dirty="0" err="1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汇报人</a:t>
            </a:r>
            <a:r>
              <a:rPr lang="en-US" sz="2025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：</a:t>
            </a:r>
            <a:r>
              <a:rPr lang="zh-CN" altLang="en-US" sz="2025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涂诗文</a:t>
            </a:r>
            <a:endParaRPr lang="en-US" sz="1100" dirty="0"/>
          </a:p>
        </p:txBody>
      </p:sp>
      <p:sp>
        <p:nvSpPr>
          <p:cNvPr id="4" name="AutoShape 4"/>
          <p:cNvSpPr/>
          <p:nvPr/>
        </p:nvSpPr>
        <p:spPr>
          <a:xfrm>
            <a:off x="8587678" y="4167778"/>
            <a:ext cx="2820047" cy="341448"/>
          </a:xfrm>
          <a:prstGeom prst="rect">
            <a:avLst/>
          </a:prstGeom>
          <a:noFill/>
          <a:ln/>
        </p:spPr>
        <p:txBody>
          <a:bodyPr vert="horz" wrap="square" lIns="85725" tIns="38100" rIns="85725" bIns="38100" rtlCol="0" anchor="t" anchorCtr="0">
            <a:noAutofit/>
          </a:bodyPr>
          <a:lstStyle/>
          <a:p>
            <a:pPr algn="l">
              <a:lnSpc>
                <a:spcPct val="120000"/>
              </a:lnSpc>
              <a:defRPr/>
            </a:pPr>
            <a:r>
              <a:rPr lang="en-US" sz="2025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2024-12-30</a:t>
            </a:r>
            <a:endParaRPr lang="en-US" sz="11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7899FAE-7D51-ABE7-0735-89D8E0D90A21}"/>
              </a:ext>
            </a:extLst>
          </p:cNvPr>
          <p:cNvSpPr txBox="1"/>
          <p:nvPr/>
        </p:nvSpPr>
        <p:spPr>
          <a:xfrm>
            <a:off x="609600" y="5508185"/>
            <a:ext cx="3821796" cy="9080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sz="3200" b="1" dirty="0">
                <a:latin typeface="Calibri" panose="020F0502020204030204"/>
                <a:ea typeface="微软雅黑" panose="020B0503020204020204" charset="-122"/>
              </a:rPr>
              <a:t>第</a:t>
            </a:r>
            <a:r>
              <a:rPr lang="zh-CN" altLang="en-US" sz="3200" b="1" dirty="0">
                <a:latin typeface="Calibri" panose="020F0502020204030204"/>
                <a:ea typeface="微软雅黑" panose="020B0503020204020204" charset="-122"/>
              </a:rPr>
              <a:t>二</a:t>
            </a:r>
            <a:r>
              <a:rPr lang="zh-CN" sz="3200" b="1" dirty="0">
                <a:latin typeface="Calibri" panose="020F0502020204030204"/>
                <a:ea typeface="微软雅黑" panose="020B0503020204020204" charset="-122"/>
              </a:rPr>
              <a:t>小组</a:t>
            </a:r>
            <a:endParaRPr lang="en-US" sz="3200" b="1" dirty="0">
              <a:latin typeface="Calibri" panose="020F0502020204030204"/>
              <a:ea typeface="微软雅黑" panose="020B0503020204020204" charset="-122"/>
            </a:endParaRPr>
          </a:p>
          <a:p>
            <a:r>
              <a:rPr lang="zh-CN" altLang="en-US" sz="2000" b="1" dirty="0">
                <a:ea typeface="微软雅黑" panose="020B0503020204020204" charset="-122"/>
              </a:rPr>
              <a:t>涂诗文 肖阳 曹祥琛 余旭明</a:t>
            </a:r>
            <a:endParaRPr lang="en-US" sz="2000" b="1" dirty="0">
              <a:latin typeface="Calibri" panose="020F0502020204030204"/>
              <a:ea typeface="微软雅黑" panose="020B0503020204020204" charset="-122"/>
            </a:endParaRPr>
          </a:p>
        </p:txBody>
      </p:sp>
      <p:sp>
        <p:nvSpPr>
          <p:cNvPr id="8" name="文本框 7">
            <a:hlinkClick r:id="rId3"/>
            <a:extLst>
              <a:ext uri="{FF2B5EF4-FFF2-40B4-BE49-F238E27FC236}">
                <a16:creationId xmlns:a16="http://schemas.microsoft.com/office/drawing/2014/main" id="{6DC65C38-FDFF-9736-2108-D9280550E24A}"/>
              </a:ext>
            </a:extLst>
          </p:cNvPr>
          <p:cNvSpPr txBox="1"/>
          <p:nvPr/>
        </p:nvSpPr>
        <p:spPr>
          <a:xfrm>
            <a:off x="609600" y="6394112"/>
            <a:ext cx="10591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项目网址：</a:t>
            </a:r>
            <a:r>
              <a:rPr lang="en-US" altLang="zh-CN" dirty="0">
                <a:solidFill>
                  <a:srgbClr val="0000FF"/>
                </a:solidFill>
                <a:hlinkClick r:id="rId3"/>
              </a:rPr>
              <a:t>https://github.com/</a:t>
            </a:r>
            <a:r>
              <a:rPr lang="en-US" altLang="zh-CN" dirty="0">
                <a:hlinkClick r:id="rId3"/>
              </a:rPr>
              <a:t>nanmengyu/Electric-Power-Knowledge-Base-and-Online-Learning-Platform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7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16C2C29-C96D-8AD7-1CC5-1AA002050B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>
            <a:extLst>
              <a:ext uri="{FF2B5EF4-FFF2-40B4-BE49-F238E27FC236}">
                <a16:creationId xmlns:a16="http://schemas.microsoft.com/office/drawing/2014/main" id="{9D34272B-5FA4-4381-5E60-CC966DB0F75C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7064919" y="1995484"/>
            <a:ext cx="310008" cy="308885"/>
            <a:chOff x="3618897" y="2279040"/>
            <a:chExt cx="706229" cy="703668"/>
          </a:xfrm>
          <a:solidFill>
            <a:schemeClr val="bg1"/>
          </a:solidFill>
        </p:grpSpPr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1D275C48-3BCC-D22F-5891-F0ACDC524CC7}"/>
                </a:ext>
              </a:extLst>
            </p:cNvPr>
            <p:cNvSpPr>
              <a:spLocks noEditPoints="1"/>
            </p:cNvSpPr>
            <p:nvPr>
              <p:custDataLst>
                <p:tags r:id="rId13"/>
              </p:custDataLst>
            </p:nvPr>
          </p:nvSpPr>
          <p:spPr>
            <a:xfrm>
              <a:off x="3713987" y="2279040"/>
              <a:ext cx="516048" cy="703668"/>
            </a:xfrm>
            <a:custGeom>
              <a:avLst/>
              <a:gdLst/>
              <a:ahLst/>
              <a:cxnLst/>
              <a:rect l="0" t="0" r="r" b="b"/>
              <a:pathLst>
                <a:path w="516048" h="703668">
                  <a:moveTo>
                    <a:pt x="191897" y="497063"/>
                  </a:moveTo>
                  <a:cubicBezTo>
                    <a:pt x="193626" y="509165"/>
                    <a:pt x="205728" y="516945"/>
                    <a:pt x="218694" y="516945"/>
                  </a:cubicBezTo>
                  <a:cubicBezTo>
                    <a:pt x="297354" y="516945"/>
                    <a:pt x="297354" y="516945"/>
                    <a:pt x="297354" y="516945"/>
                  </a:cubicBezTo>
                  <a:cubicBezTo>
                    <a:pt x="309456" y="516945"/>
                    <a:pt x="322422" y="509165"/>
                    <a:pt x="324151" y="497063"/>
                  </a:cubicBezTo>
                  <a:cubicBezTo>
                    <a:pt x="325880" y="472858"/>
                    <a:pt x="337117" y="452111"/>
                    <a:pt x="357862" y="440009"/>
                  </a:cubicBezTo>
                  <a:cubicBezTo>
                    <a:pt x="424421" y="403701"/>
                    <a:pt x="465913" y="333680"/>
                    <a:pt x="465913" y="257608"/>
                  </a:cubicBezTo>
                  <a:cubicBezTo>
                    <a:pt x="465913" y="142635"/>
                    <a:pt x="372557" y="49274"/>
                    <a:pt x="257592" y="49274"/>
                  </a:cubicBezTo>
                  <a:cubicBezTo>
                    <a:pt x="142626" y="49274"/>
                    <a:pt x="49271" y="142635"/>
                    <a:pt x="49271" y="257608"/>
                  </a:cubicBezTo>
                  <a:cubicBezTo>
                    <a:pt x="49271" y="333680"/>
                    <a:pt x="90762" y="403701"/>
                    <a:pt x="158186" y="440009"/>
                  </a:cubicBezTo>
                  <a:cubicBezTo>
                    <a:pt x="178931" y="452111"/>
                    <a:pt x="189304" y="472858"/>
                    <a:pt x="191897" y="497063"/>
                  </a:cubicBezTo>
                  <a:close/>
                  <a:moveTo>
                    <a:pt x="305998" y="676005"/>
                  </a:moveTo>
                  <a:cubicBezTo>
                    <a:pt x="302541" y="691566"/>
                    <a:pt x="288710" y="703668"/>
                    <a:pt x="271422" y="703668"/>
                  </a:cubicBezTo>
                  <a:cubicBezTo>
                    <a:pt x="243761" y="703668"/>
                    <a:pt x="243761" y="703668"/>
                    <a:pt x="243761" y="703668"/>
                  </a:cubicBezTo>
                  <a:cubicBezTo>
                    <a:pt x="227338" y="703668"/>
                    <a:pt x="213507" y="691566"/>
                    <a:pt x="209185" y="676005"/>
                  </a:cubicBezTo>
                  <a:cubicBezTo>
                    <a:pt x="195355" y="676005"/>
                    <a:pt x="195355" y="676005"/>
                    <a:pt x="195355" y="676005"/>
                  </a:cubicBezTo>
                  <a:cubicBezTo>
                    <a:pt x="166830" y="676005"/>
                    <a:pt x="142626" y="652665"/>
                    <a:pt x="142626" y="624138"/>
                  </a:cubicBezTo>
                  <a:cubicBezTo>
                    <a:pt x="142626" y="497927"/>
                    <a:pt x="142626" y="497927"/>
                    <a:pt x="142626" y="497927"/>
                  </a:cubicBezTo>
                  <a:cubicBezTo>
                    <a:pt x="142626" y="491876"/>
                    <a:pt x="140033" y="486689"/>
                    <a:pt x="133982" y="483231"/>
                  </a:cubicBezTo>
                  <a:cubicBezTo>
                    <a:pt x="51864" y="438280"/>
                    <a:pt x="0" y="351834"/>
                    <a:pt x="0" y="257608"/>
                  </a:cubicBezTo>
                  <a:cubicBezTo>
                    <a:pt x="0" y="114973"/>
                    <a:pt x="115830" y="0"/>
                    <a:pt x="257592" y="0"/>
                  </a:cubicBezTo>
                  <a:cubicBezTo>
                    <a:pt x="400218" y="0"/>
                    <a:pt x="516048" y="114973"/>
                    <a:pt x="516048" y="257608"/>
                  </a:cubicBezTo>
                  <a:cubicBezTo>
                    <a:pt x="516048" y="351834"/>
                    <a:pt x="464184" y="438280"/>
                    <a:pt x="381201" y="483231"/>
                  </a:cubicBezTo>
                  <a:cubicBezTo>
                    <a:pt x="376015" y="486689"/>
                    <a:pt x="372557" y="491876"/>
                    <a:pt x="372557" y="497927"/>
                  </a:cubicBezTo>
                  <a:cubicBezTo>
                    <a:pt x="373422" y="624138"/>
                    <a:pt x="373422" y="624138"/>
                    <a:pt x="373422" y="624138"/>
                  </a:cubicBezTo>
                  <a:cubicBezTo>
                    <a:pt x="373422" y="652665"/>
                    <a:pt x="349218" y="676005"/>
                    <a:pt x="320693" y="676005"/>
                  </a:cubicBezTo>
                  <a:cubicBezTo>
                    <a:pt x="305998" y="676005"/>
                    <a:pt x="305998" y="676005"/>
                    <a:pt x="305998" y="67600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35" tIns="45719" rIns="91435" bIns="45719" numCol="1" anchor="t" anchorCtr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834376E6-F3DE-76FD-EB2B-017E310C2119}"/>
                </a:ext>
              </a:extLst>
            </p:cNvPr>
            <p:cNvSpPr>
              <a:spLocks noEditPoints="1"/>
            </p:cNvSpPr>
            <p:nvPr>
              <p:custDataLst>
                <p:tags r:id="rId14"/>
              </p:custDataLst>
            </p:nvPr>
          </p:nvSpPr>
          <p:spPr>
            <a:xfrm>
              <a:off x="3618897" y="2347432"/>
              <a:ext cx="706229" cy="373412"/>
            </a:xfrm>
            <a:custGeom>
              <a:avLst/>
              <a:gdLst/>
              <a:ahLst/>
              <a:cxnLst/>
              <a:rect l="0" t="0" r="r" b="b"/>
              <a:pathLst>
                <a:path w="706229" h="373412">
                  <a:moveTo>
                    <a:pt x="604228" y="350938"/>
                  </a:moveTo>
                  <a:cubicBezTo>
                    <a:pt x="596448" y="346616"/>
                    <a:pt x="593855" y="336244"/>
                    <a:pt x="598177" y="328464"/>
                  </a:cubicBezTo>
                  <a:cubicBezTo>
                    <a:pt x="603363" y="320685"/>
                    <a:pt x="612872" y="318092"/>
                    <a:pt x="620652" y="322414"/>
                  </a:cubicBezTo>
                  <a:cubicBezTo>
                    <a:pt x="652635" y="340566"/>
                    <a:pt x="652635" y="340566"/>
                    <a:pt x="652635" y="340566"/>
                  </a:cubicBezTo>
                  <a:cubicBezTo>
                    <a:pt x="660415" y="344887"/>
                    <a:pt x="663008" y="355260"/>
                    <a:pt x="658686" y="363039"/>
                  </a:cubicBezTo>
                  <a:cubicBezTo>
                    <a:pt x="654364" y="370819"/>
                    <a:pt x="643991" y="373412"/>
                    <a:pt x="636211" y="369090"/>
                  </a:cubicBezTo>
                  <a:cubicBezTo>
                    <a:pt x="604228" y="350938"/>
                    <a:pt x="604228" y="350938"/>
                    <a:pt x="604228" y="350938"/>
                  </a:cubicBezTo>
                  <a:close/>
                  <a:moveTo>
                    <a:pt x="620652" y="50998"/>
                  </a:moveTo>
                  <a:cubicBezTo>
                    <a:pt x="612872" y="55320"/>
                    <a:pt x="603363" y="52727"/>
                    <a:pt x="598177" y="44948"/>
                  </a:cubicBezTo>
                  <a:cubicBezTo>
                    <a:pt x="593855" y="37168"/>
                    <a:pt x="596448" y="26796"/>
                    <a:pt x="604228" y="22474"/>
                  </a:cubicBezTo>
                  <a:cubicBezTo>
                    <a:pt x="636211" y="4322"/>
                    <a:pt x="636211" y="4322"/>
                    <a:pt x="636211" y="4322"/>
                  </a:cubicBezTo>
                  <a:cubicBezTo>
                    <a:pt x="643991" y="0"/>
                    <a:pt x="654364" y="2593"/>
                    <a:pt x="658686" y="10373"/>
                  </a:cubicBezTo>
                  <a:cubicBezTo>
                    <a:pt x="663008" y="18152"/>
                    <a:pt x="660415" y="27660"/>
                    <a:pt x="652635" y="32846"/>
                  </a:cubicBezTo>
                  <a:cubicBezTo>
                    <a:pt x="620652" y="50998"/>
                    <a:pt x="620652" y="50998"/>
                    <a:pt x="620652" y="50998"/>
                  </a:cubicBezTo>
                  <a:close/>
                  <a:moveTo>
                    <a:pt x="652635" y="203129"/>
                  </a:moveTo>
                  <a:cubicBezTo>
                    <a:pt x="643991" y="203129"/>
                    <a:pt x="636211" y="195350"/>
                    <a:pt x="636211" y="186706"/>
                  </a:cubicBezTo>
                  <a:cubicBezTo>
                    <a:pt x="636211" y="177198"/>
                    <a:pt x="643991" y="170283"/>
                    <a:pt x="652635" y="170283"/>
                  </a:cubicBezTo>
                  <a:cubicBezTo>
                    <a:pt x="689805" y="170283"/>
                    <a:pt x="689805" y="170283"/>
                    <a:pt x="689805" y="170283"/>
                  </a:cubicBezTo>
                  <a:cubicBezTo>
                    <a:pt x="698449" y="170283"/>
                    <a:pt x="706229" y="177198"/>
                    <a:pt x="706229" y="186706"/>
                  </a:cubicBezTo>
                  <a:cubicBezTo>
                    <a:pt x="706229" y="195350"/>
                    <a:pt x="698449" y="203129"/>
                    <a:pt x="689805" y="203129"/>
                  </a:cubicBezTo>
                  <a:cubicBezTo>
                    <a:pt x="652635" y="203129"/>
                    <a:pt x="652635" y="203129"/>
                    <a:pt x="652635" y="203129"/>
                  </a:cubicBezTo>
                  <a:close/>
                  <a:moveTo>
                    <a:pt x="102001" y="22474"/>
                  </a:moveTo>
                  <a:cubicBezTo>
                    <a:pt x="109781" y="26796"/>
                    <a:pt x="112374" y="37168"/>
                    <a:pt x="107188" y="44948"/>
                  </a:cubicBezTo>
                  <a:cubicBezTo>
                    <a:pt x="102866" y="52727"/>
                    <a:pt x="93357" y="55320"/>
                    <a:pt x="84713" y="50998"/>
                  </a:cubicBezTo>
                  <a:cubicBezTo>
                    <a:pt x="53594" y="32846"/>
                    <a:pt x="53594" y="32846"/>
                    <a:pt x="53594" y="32846"/>
                  </a:cubicBezTo>
                  <a:cubicBezTo>
                    <a:pt x="45814" y="27660"/>
                    <a:pt x="42356" y="18152"/>
                    <a:pt x="47543" y="10373"/>
                  </a:cubicBezTo>
                  <a:cubicBezTo>
                    <a:pt x="51865" y="2593"/>
                    <a:pt x="62238" y="0"/>
                    <a:pt x="70018" y="4322"/>
                  </a:cubicBezTo>
                  <a:cubicBezTo>
                    <a:pt x="102001" y="22474"/>
                    <a:pt x="102001" y="22474"/>
                    <a:pt x="102001" y="22474"/>
                  </a:cubicBezTo>
                  <a:close/>
                  <a:moveTo>
                    <a:pt x="84713" y="322414"/>
                  </a:moveTo>
                  <a:cubicBezTo>
                    <a:pt x="93357" y="318092"/>
                    <a:pt x="102866" y="320685"/>
                    <a:pt x="107188" y="328464"/>
                  </a:cubicBezTo>
                  <a:cubicBezTo>
                    <a:pt x="112374" y="336244"/>
                    <a:pt x="109781" y="346616"/>
                    <a:pt x="102001" y="350938"/>
                  </a:cubicBezTo>
                  <a:cubicBezTo>
                    <a:pt x="70018" y="369090"/>
                    <a:pt x="70018" y="369090"/>
                    <a:pt x="70018" y="369090"/>
                  </a:cubicBezTo>
                  <a:cubicBezTo>
                    <a:pt x="62238" y="373412"/>
                    <a:pt x="51865" y="370819"/>
                    <a:pt x="47543" y="363039"/>
                  </a:cubicBezTo>
                  <a:cubicBezTo>
                    <a:pt x="42356" y="355260"/>
                    <a:pt x="45814" y="344887"/>
                    <a:pt x="53594" y="340566"/>
                  </a:cubicBezTo>
                  <a:cubicBezTo>
                    <a:pt x="84713" y="322414"/>
                    <a:pt x="84713" y="322414"/>
                    <a:pt x="84713" y="322414"/>
                  </a:cubicBezTo>
                  <a:close/>
                  <a:moveTo>
                    <a:pt x="53594" y="170283"/>
                  </a:moveTo>
                  <a:cubicBezTo>
                    <a:pt x="62238" y="170283"/>
                    <a:pt x="70018" y="177198"/>
                    <a:pt x="70018" y="186706"/>
                  </a:cubicBezTo>
                  <a:cubicBezTo>
                    <a:pt x="70018" y="195350"/>
                    <a:pt x="62238" y="203129"/>
                    <a:pt x="53594" y="203129"/>
                  </a:cubicBezTo>
                  <a:cubicBezTo>
                    <a:pt x="16424" y="203129"/>
                    <a:pt x="16424" y="203129"/>
                    <a:pt x="16424" y="203129"/>
                  </a:cubicBezTo>
                  <a:cubicBezTo>
                    <a:pt x="7780" y="203129"/>
                    <a:pt x="0" y="195350"/>
                    <a:pt x="0" y="186706"/>
                  </a:cubicBezTo>
                  <a:cubicBezTo>
                    <a:pt x="0" y="177198"/>
                    <a:pt x="7780" y="170283"/>
                    <a:pt x="16424" y="170283"/>
                  </a:cubicBezTo>
                  <a:cubicBezTo>
                    <a:pt x="53594" y="170283"/>
                    <a:pt x="53594" y="170283"/>
                    <a:pt x="53594" y="17028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35" tIns="45719" rIns="91435" bIns="45719" numCol="1" anchor="t" anchorCtr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5D43C776-852E-A253-A245-DEABB1BF6086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3845651" y="2427528"/>
              <a:ext cx="253087" cy="253452"/>
            </a:xfrm>
            <a:custGeom>
              <a:avLst/>
              <a:gdLst/>
              <a:ahLst/>
              <a:cxnLst/>
              <a:rect l="0" t="0" r="r" b="b"/>
              <a:pathLst>
                <a:path w="253087" h="253452">
                  <a:moveTo>
                    <a:pt x="2591" y="32871"/>
                  </a:moveTo>
                  <a:cubicBezTo>
                    <a:pt x="0" y="24221"/>
                    <a:pt x="5183" y="15570"/>
                    <a:pt x="13820" y="12975"/>
                  </a:cubicBezTo>
                  <a:cubicBezTo>
                    <a:pt x="22458" y="10380"/>
                    <a:pt x="31960" y="15570"/>
                    <a:pt x="33687" y="24221"/>
                  </a:cubicBezTo>
                  <a:cubicBezTo>
                    <a:pt x="43189" y="56227"/>
                    <a:pt x="43189" y="56227"/>
                    <a:pt x="43189" y="56227"/>
                  </a:cubicBezTo>
                  <a:cubicBezTo>
                    <a:pt x="54418" y="51901"/>
                    <a:pt x="66511" y="48441"/>
                    <a:pt x="78604" y="45846"/>
                  </a:cubicBezTo>
                  <a:cubicBezTo>
                    <a:pt x="78604" y="45846"/>
                    <a:pt x="78604" y="45846"/>
                    <a:pt x="78604" y="45846"/>
                  </a:cubicBezTo>
                  <a:cubicBezTo>
                    <a:pt x="88969" y="43251"/>
                    <a:pt x="99334" y="42386"/>
                    <a:pt x="109700" y="41521"/>
                  </a:cubicBezTo>
                  <a:cubicBezTo>
                    <a:pt x="109700" y="16435"/>
                    <a:pt x="109700" y="16435"/>
                    <a:pt x="109700" y="16435"/>
                  </a:cubicBezTo>
                  <a:cubicBezTo>
                    <a:pt x="109700" y="6920"/>
                    <a:pt x="117474" y="0"/>
                    <a:pt x="126112" y="0"/>
                  </a:cubicBezTo>
                  <a:cubicBezTo>
                    <a:pt x="135613" y="0"/>
                    <a:pt x="142523" y="6920"/>
                    <a:pt x="142523" y="16435"/>
                  </a:cubicBezTo>
                  <a:cubicBezTo>
                    <a:pt x="142523" y="41521"/>
                    <a:pt x="142523" y="41521"/>
                    <a:pt x="142523" y="41521"/>
                  </a:cubicBezTo>
                  <a:cubicBezTo>
                    <a:pt x="153753" y="42386"/>
                    <a:pt x="164118" y="43251"/>
                    <a:pt x="174483" y="45846"/>
                  </a:cubicBezTo>
                  <a:cubicBezTo>
                    <a:pt x="174483" y="45846"/>
                    <a:pt x="174483" y="45846"/>
                    <a:pt x="174483" y="45846"/>
                  </a:cubicBezTo>
                  <a:cubicBezTo>
                    <a:pt x="174483" y="45846"/>
                    <a:pt x="174483" y="45846"/>
                    <a:pt x="174483" y="45846"/>
                  </a:cubicBezTo>
                  <a:cubicBezTo>
                    <a:pt x="186576" y="48441"/>
                    <a:pt x="197805" y="51901"/>
                    <a:pt x="209034" y="56227"/>
                  </a:cubicBezTo>
                  <a:cubicBezTo>
                    <a:pt x="218536" y="24221"/>
                    <a:pt x="218536" y="24221"/>
                    <a:pt x="218536" y="24221"/>
                  </a:cubicBezTo>
                  <a:cubicBezTo>
                    <a:pt x="221127" y="15570"/>
                    <a:pt x="230629" y="10380"/>
                    <a:pt x="239267" y="12975"/>
                  </a:cubicBezTo>
                  <a:cubicBezTo>
                    <a:pt x="247904" y="15570"/>
                    <a:pt x="253087" y="24221"/>
                    <a:pt x="250496" y="32871"/>
                  </a:cubicBezTo>
                  <a:cubicBezTo>
                    <a:pt x="190031" y="240477"/>
                    <a:pt x="190031" y="240477"/>
                    <a:pt x="190031" y="240477"/>
                  </a:cubicBezTo>
                  <a:cubicBezTo>
                    <a:pt x="187440" y="249127"/>
                    <a:pt x="177938" y="253452"/>
                    <a:pt x="169301" y="250857"/>
                  </a:cubicBezTo>
                  <a:cubicBezTo>
                    <a:pt x="160663" y="249127"/>
                    <a:pt x="155480" y="239612"/>
                    <a:pt x="158071" y="230961"/>
                  </a:cubicBezTo>
                  <a:cubicBezTo>
                    <a:pt x="200397" y="88232"/>
                    <a:pt x="200397" y="88232"/>
                    <a:pt x="200397" y="88232"/>
                  </a:cubicBezTo>
                  <a:cubicBezTo>
                    <a:pt x="190031" y="83907"/>
                    <a:pt x="178802" y="80447"/>
                    <a:pt x="167573" y="77852"/>
                  </a:cubicBezTo>
                  <a:cubicBezTo>
                    <a:pt x="167573" y="77852"/>
                    <a:pt x="167573" y="77852"/>
                    <a:pt x="167573" y="77852"/>
                  </a:cubicBezTo>
                  <a:cubicBezTo>
                    <a:pt x="159799" y="76122"/>
                    <a:pt x="151161" y="75257"/>
                    <a:pt x="142523" y="74392"/>
                  </a:cubicBezTo>
                  <a:cubicBezTo>
                    <a:pt x="142523" y="114183"/>
                    <a:pt x="142523" y="114183"/>
                    <a:pt x="142523" y="114183"/>
                  </a:cubicBezTo>
                  <a:cubicBezTo>
                    <a:pt x="142523" y="123698"/>
                    <a:pt x="135613" y="130619"/>
                    <a:pt x="126112" y="130619"/>
                  </a:cubicBezTo>
                  <a:cubicBezTo>
                    <a:pt x="117474" y="130619"/>
                    <a:pt x="109700" y="123698"/>
                    <a:pt x="109700" y="114183"/>
                  </a:cubicBezTo>
                  <a:cubicBezTo>
                    <a:pt x="109700" y="74392"/>
                    <a:pt x="109700" y="74392"/>
                    <a:pt x="109700" y="74392"/>
                  </a:cubicBezTo>
                  <a:cubicBezTo>
                    <a:pt x="101926" y="75257"/>
                    <a:pt x="93288" y="76122"/>
                    <a:pt x="85514" y="77852"/>
                  </a:cubicBezTo>
                  <a:cubicBezTo>
                    <a:pt x="85514" y="77852"/>
                    <a:pt x="85514" y="77852"/>
                    <a:pt x="85514" y="77852"/>
                  </a:cubicBezTo>
                  <a:cubicBezTo>
                    <a:pt x="73421" y="80447"/>
                    <a:pt x="63056" y="83907"/>
                    <a:pt x="52690" y="88232"/>
                  </a:cubicBezTo>
                  <a:cubicBezTo>
                    <a:pt x="94152" y="230961"/>
                    <a:pt x="94152" y="230961"/>
                    <a:pt x="94152" y="230961"/>
                  </a:cubicBezTo>
                  <a:cubicBezTo>
                    <a:pt x="96743" y="239612"/>
                    <a:pt x="91560" y="249127"/>
                    <a:pt x="82923" y="250857"/>
                  </a:cubicBezTo>
                  <a:cubicBezTo>
                    <a:pt x="74285" y="253452"/>
                    <a:pt x="65647" y="249127"/>
                    <a:pt x="63056" y="240477"/>
                  </a:cubicBezTo>
                  <a:cubicBezTo>
                    <a:pt x="2591" y="32871"/>
                    <a:pt x="2591" y="32871"/>
                    <a:pt x="2591" y="3287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35" tIns="45719" rIns="91435" bIns="45719" numCol="1" anchor="t" anchorCtr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75215262-6239-923D-97A2-5AC4979F545E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7959613" y="3794566"/>
            <a:ext cx="292832" cy="249165"/>
            <a:chOff x="5157861" y="2438159"/>
            <a:chExt cx="667095" cy="567616"/>
          </a:xfrm>
          <a:solidFill>
            <a:schemeClr val="bg1"/>
          </a:solidFill>
        </p:grpSpPr>
        <p:sp>
          <p:nvSpPr>
            <p:cNvPr id="21" name="Freeform 16">
              <a:extLst>
                <a:ext uri="{FF2B5EF4-FFF2-40B4-BE49-F238E27FC236}">
                  <a16:creationId xmlns:a16="http://schemas.microsoft.com/office/drawing/2014/main" id="{ECC12AAA-C7FF-760A-3A9F-9A13960F1C69}"/>
                </a:ext>
              </a:extLst>
            </p:cNvPr>
            <p:cNvSpPr>
              <a:spLocks noEditPoints="1"/>
            </p:cNvSpPr>
            <p:nvPr>
              <p:custDataLst>
                <p:tags r:id="rId11"/>
              </p:custDataLst>
            </p:nvPr>
          </p:nvSpPr>
          <p:spPr>
            <a:xfrm>
              <a:off x="5157861" y="2438159"/>
              <a:ext cx="623207" cy="567616"/>
            </a:xfrm>
            <a:custGeom>
              <a:avLst/>
              <a:gdLst/>
              <a:ahLst/>
              <a:cxnLst/>
              <a:rect l="0" t="0" r="r" b="b"/>
              <a:pathLst>
                <a:path w="623207" h="567616">
                  <a:moveTo>
                    <a:pt x="431318" y="169334"/>
                  </a:moveTo>
                  <a:cubicBezTo>
                    <a:pt x="471079" y="204756"/>
                    <a:pt x="511704" y="241042"/>
                    <a:pt x="550600" y="278192"/>
                  </a:cubicBezTo>
                  <a:cubicBezTo>
                    <a:pt x="553193" y="280784"/>
                    <a:pt x="555787" y="282512"/>
                    <a:pt x="558380" y="284240"/>
                  </a:cubicBezTo>
                  <a:cubicBezTo>
                    <a:pt x="580853" y="304975"/>
                    <a:pt x="580853" y="304975"/>
                    <a:pt x="580853" y="304975"/>
                  </a:cubicBezTo>
                  <a:cubicBezTo>
                    <a:pt x="592954" y="317070"/>
                    <a:pt x="592954" y="317070"/>
                    <a:pt x="592954" y="317070"/>
                  </a:cubicBezTo>
                  <a:cubicBezTo>
                    <a:pt x="623207" y="348172"/>
                    <a:pt x="611106" y="393962"/>
                    <a:pt x="578260" y="407785"/>
                  </a:cubicBezTo>
                  <a:cubicBezTo>
                    <a:pt x="592090" y="443207"/>
                    <a:pt x="563566" y="476901"/>
                    <a:pt x="528127" y="475173"/>
                  </a:cubicBezTo>
                  <a:cubicBezTo>
                    <a:pt x="523805" y="504548"/>
                    <a:pt x="496145" y="524418"/>
                    <a:pt x="465893" y="516643"/>
                  </a:cubicBezTo>
                  <a:cubicBezTo>
                    <a:pt x="457249" y="553793"/>
                    <a:pt x="414031" y="567616"/>
                    <a:pt x="379456" y="546881"/>
                  </a:cubicBezTo>
                  <a:cubicBezTo>
                    <a:pt x="374270" y="543425"/>
                    <a:pt x="374270" y="543425"/>
                    <a:pt x="374270" y="543425"/>
                  </a:cubicBezTo>
                  <a:cubicBezTo>
                    <a:pt x="381185" y="534786"/>
                    <a:pt x="385507" y="524418"/>
                    <a:pt x="388100" y="513187"/>
                  </a:cubicBezTo>
                  <a:cubicBezTo>
                    <a:pt x="397608" y="519235"/>
                    <a:pt x="404523" y="524418"/>
                    <a:pt x="415759" y="523554"/>
                  </a:cubicBezTo>
                  <a:cubicBezTo>
                    <a:pt x="423539" y="522691"/>
                    <a:pt x="431318" y="518371"/>
                    <a:pt x="433047" y="510595"/>
                  </a:cubicBezTo>
                  <a:cubicBezTo>
                    <a:pt x="433911" y="507139"/>
                    <a:pt x="433911" y="503684"/>
                    <a:pt x="433047" y="498500"/>
                  </a:cubicBezTo>
                  <a:cubicBezTo>
                    <a:pt x="390693" y="464806"/>
                    <a:pt x="390693" y="464806"/>
                    <a:pt x="390693" y="464806"/>
                  </a:cubicBezTo>
                  <a:cubicBezTo>
                    <a:pt x="383778" y="458758"/>
                    <a:pt x="382049" y="448391"/>
                    <a:pt x="388100" y="441479"/>
                  </a:cubicBezTo>
                  <a:cubicBezTo>
                    <a:pt x="393286" y="434568"/>
                    <a:pt x="403658" y="433704"/>
                    <a:pt x="410573" y="438887"/>
                  </a:cubicBezTo>
                  <a:cubicBezTo>
                    <a:pt x="458113" y="476037"/>
                    <a:pt x="458113" y="476037"/>
                    <a:pt x="458113" y="476037"/>
                  </a:cubicBezTo>
                  <a:cubicBezTo>
                    <a:pt x="469350" y="485541"/>
                    <a:pt x="480587" y="488996"/>
                    <a:pt x="490095" y="481221"/>
                  </a:cubicBezTo>
                  <a:cubicBezTo>
                    <a:pt x="491824" y="479493"/>
                    <a:pt x="493552" y="476901"/>
                    <a:pt x="494417" y="474309"/>
                  </a:cubicBezTo>
                  <a:cubicBezTo>
                    <a:pt x="496145" y="469990"/>
                    <a:pt x="497874" y="463078"/>
                    <a:pt x="492688" y="459622"/>
                  </a:cubicBezTo>
                  <a:cubicBezTo>
                    <a:pt x="437369" y="415561"/>
                    <a:pt x="437369" y="415561"/>
                    <a:pt x="437369" y="415561"/>
                  </a:cubicBezTo>
                  <a:cubicBezTo>
                    <a:pt x="430454" y="410377"/>
                    <a:pt x="428725" y="400009"/>
                    <a:pt x="434775" y="393098"/>
                  </a:cubicBezTo>
                  <a:cubicBezTo>
                    <a:pt x="439962" y="385322"/>
                    <a:pt x="450334" y="384458"/>
                    <a:pt x="457249" y="389642"/>
                  </a:cubicBezTo>
                  <a:cubicBezTo>
                    <a:pt x="515161" y="435431"/>
                    <a:pt x="515161" y="435431"/>
                    <a:pt x="515161" y="435431"/>
                  </a:cubicBezTo>
                  <a:cubicBezTo>
                    <a:pt x="516026" y="435431"/>
                    <a:pt x="516026" y="436295"/>
                    <a:pt x="516890" y="436295"/>
                  </a:cubicBezTo>
                  <a:cubicBezTo>
                    <a:pt x="535906" y="453574"/>
                    <a:pt x="567023" y="428520"/>
                    <a:pt x="535906" y="403465"/>
                  </a:cubicBezTo>
                  <a:cubicBezTo>
                    <a:pt x="474536" y="357676"/>
                    <a:pt x="474536" y="357676"/>
                    <a:pt x="474536" y="357676"/>
                  </a:cubicBezTo>
                  <a:cubicBezTo>
                    <a:pt x="467621" y="352492"/>
                    <a:pt x="465893" y="342125"/>
                    <a:pt x="471943" y="335213"/>
                  </a:cubicBezTo>
                  <a:cubicBezTo>
                    <a:pt x="477129" y="327438"/>
                    <a:pt x="487502" y="326574"/>
                    <a:pt x="494417" y="331757"/>
                  </a:cubicBezTo>
                  <a:cubicBezTo>
                    <a:pt x="554922" y="377547"/>
                    <a:pt x="554922" y="377547"/>
                    <a:pt x="554922" y="377547"/>
                  </a:cubicBezTo>
                  <a:cubicBezTo>
                    <a:pt x="560973" y="381003"/>
                    <a:pt x="569616" y="376683"/>
                    <a:pt x="573074" y="370635"/>
                  </a:cubicBezTo>
                  <a:cubicBezTo>
                    <a:pt x="579989" y="361996"/>
                    <a:pt x="579124" y="349900"/>
                    <a:pt x="569616" y="340397"/>
                  </a:cubicBezTo>
                  <a:cubicBezTo>
                    <a:pt x="557515" y="327438"/>
                    <a:pt x="557515" y="327438"/>
                    <a:pt x="557515" y="327438"/>
                  </a:cubicBezTo>
                  <a:cubicBezTo>
                    <a:pt x="395015" y="180566"/>
                    <a:pt x="395015" y="180566"/>
                    <a:pt x="395015" y="180566"/>
                  </a:cubicBezTo>
                  <a:cubicBezTo>
                    <a:pt x="391557" y="177110"/>
                    <a:pt x="394150" y="171062"/>
                    <a:pt x="399337" y="171062"/>
                  </a:cubicBezTo>
                  <a:cubicBezTo>
                    <a:pt x="408845" y="171062"/>
                    <a:pt x="419217" y="171062"/>
                    <a:pt x="428725" y="169334"/>
                  </a:cubicBezTo>
                  <a:cubicBezTo>
                    <a:pt x="429589" y="169334"/>
                    <a:pt x="430454" y="169334"/>
                    <a:pt x="431318" y="169334"/>
                  </a:cubicBezTo>
                  <a:close/>
                  <a:moveTo>
                    <a:pt x="74335" y="306703"/>
                  </a:moveTo>
                  <a:cubicBezTo>
                    <a:pt x="57048" y="285104"/>
                    <a:pt x="55319" y="254866"/>
                    <a:pt x="50998" y="226355"/>
                  </a:cubicBezTo>
                  <a:cubicBezTo>
                    <a:pt x="30253" y="206484"/>
                    <a:pt x="30253" y="206484"/>
                    <a:pt x="30253" y="206484"/>
                  </a:cubicBezTo>
                  <a:cubicBezTo>
                    <a:pt x="14694" y="189205"/>
                    <a:pt x="0" y="177110"/>
                    <a:pt x="0" y="152055"/>
                  </a:cubicBezTo>
                  <a:cubicBezTo>
                    <a:pt x="0" y="139096"/>
                    <a:pt x="5186" y="127001"/>
                    <a:pt x="13830" y="116633"/>
                  </a:cubicBezTo>
                  <a:cubicBezTo>
                    <a:pt x="100266" y="23327"/>
                    <a:pt x="100266" y="23327"/>
                    <a:pt x="100266" y="23327"/>
                  </a:cubicBezTo>
                  <a:cubicBezTo>
                    <a:pt x="119282" y="2592"/>
                    <a:pt x="150399" y="0"/>
                    <a:pt x="172009" y="17279"/>
                  </a:cubicBezTo>
                  <a:cubicBezTo>
                    <a:pt x="185838" y="26782"/>
                    <a:pt x="191025" y="32830"/>
                    <a:pt x="209176" y="39742"/>
                  </a:cubicBezTo>
                  <a:cubicBezTo>
                    <a:pt x="214362" y="41470"/>
                    <a:pt x="218684" y="43198"/>
                    <a:pt x="219549" y="43198"/>
                  </a:cubicBezTo>
                  <a:cubicBezTo>
                    <a:pt x="245480" y="39742"/>
                    <a:pt x="273139" y="27646"/>
                    <a:pt x="302528" y="28510"/>
                  </a:cubicBezTo>
                  <a:cubicBezTo>
                    <a:pt x="291291" y="36286"/>
                    <a:pt x="247208" y="70844"/>
                    <a:pt x="245480" y="70844"/>
                  </a:cubicBezTo>
                  <a:cubicBezTo>
                    <a:pt x="238565" y="72572"/>
                    <a:pt x="231650" y="74300"/>
                    <a:pt x="224735" y="75164"/>
                  </a:cubicBezTo>
                  <a:cubicBezTo>
                    <a:pt x="208312" y="77756"/>
                    <a:pt x="179788" y="63932"/>
                    <a:pt x="168551" y="55293"/>
                  </a:cubicBezTo>
                  <a:cubicBezTo>
                    <a:pt x="152128" y="43198"/>
                    <a:pt x="152128" y="43198"/>
                    <a:pt x="152128" y="43198"/>
                  </a:cubicBezTo>
                  <a:cubicBezTo>
                    <a:pt x="143485" y="36286"/>
                    <a:pt x="131383" y="38014"/>
                    <a:pt x="124469" y="45789"/>
                  </a:cubicBezTo>
                  <a:cubicBezTo>
                    <a:pt x="38032" y="139096"/>
                    <a:pt x="38032" y="139096"/>
                    <a:pt x="38032" y="139096"/>
                  </a:cubicBezTo>
                  <a:cubicBezTo>
                    <a:pt x="31117" y="146872"/>
                    <a:pt x="31117" y="158967"/>
                    <a:pt x="38032" y="166743"/>
                  </a:cubicBezTo>
                  <a:cubicBezTo>
                    <a:pt x="45811" y="175382"/>
                    <a:pt x="50998" y="181430"/>
                    <a:pt x="59641" y="190069"/>
                  </a:cubicBezTo>
                  <a:cubicBezTo>
                    <a:pt x="69149" y="198709"/>
                    <a:pt x="82115" y="210804"/>
                    <a:pt x="83843" y="222035"/>
                  </a:cubicBezTo>
                  <a:cubicBezTo>
                    <a:pt x="86436" y="241906"/>
                    <a:pt x="88165" y="270417"/>
                    <a:pt x="99402" y="285104"/>
                  </a:cubicBezTo>
                  <a:cubicBezTo>
                    <a:pt x="88165" y="291152"/>
                    <a:pt x="82115" y="297199"/>
                    <a:pt x="74335" y="30670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35" tIns="45719" rIns="91435" bIns="45719" numCol="1" anchor="t" anchorCtr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2" name="Freeform 17">
              <a:extLst>
                <a:ext uri="{FF2B5EF4-FFF2-40B4-BE49-F238E27FC236}">
                  <a16:creationId xmlns:a16="http://schemas.microsoft.com/office/drawing/2014/main" id="{9C0DB2F7-31F9-8C00-C239-DBC551C23AF4}"/>
                </a:ext>
              </a:extLst>
            </p:cNvPr>
            <p:cNvSpPr>
              <a:spLocks noEditPoints="1"/>
            </p:cNvSpPr>
            <p:nvPr>
              <p:custDataLst>
                <p:tags r:id="rId12"/>
              </p:custDataLst>
            </p:nvPr>
          </p:nvSpPr>
          <p:spPr>
            <a:xfrm>
              <a:off x="5229544" y="2438159"/>
              <a:ext cx="595412" cy="551158"/>
            </a:xfrm>
            <a:custGeom>
              <a:avLst/>
              <a:gdLst/>
              <a:ahLst/>
              <a:cxnLst/>
              <a:rect l="0" t="0" r="r" b="b"/>
              <a:pathLst>
                <a:path w="595412" h="551158">
                  <a:moveTo>
                    <a:pt x="275670" y="469089"/>
                  </a:moveTo>
                  <a:cubicBezTo>
                    <a:pt x="260979" y="456995"/>
                    <a:pt x="241103" y="456131"/>
                    <a:pt x="226412" y="464770"/>
                  </a:cubicBezTo>
                  <a:cubicBezTo>
                    <a:pt x="225548" y="465633"/>
                    <a:pt x="223820" y="465633"/>
                    <a:pt x="222955" y="464770"/>
                  </a:cubicBezTo>
                  <a:cubicBezTo>
                    <a:pt x="222091" y="463906"/>
                    <a:pt x="222091" y="463042"/>
                    <a:pt x="222091" y="462178"/>
                  </a:cubicBezTo>
                  <a:cubicBezTo>
                    <a:pt x="224684" y="447492"/>
                    <a:pt x="220363" y="431942"/>
                    <a:pt x="208265" y="422439"/>
                  </a:cubicBezTo>
                  <a:cubicBezTo>
                    <a:pt x="208265" y="422439"/>
                    <a:pt x="208265" y="422439"/>
                    <a:pt x="208265" y="422439"/>
                  </a:cubicBezTo>
                  <a:cubicBezTo>
                    <a:pt x="194438" y="410345"/>
                    <a:pt x="174562" y="408617"/>
                    <a:pt x="159871" y="418120"/>
                  </a:cubicBezTo>
                  <a:cubicBezTo>
                    <a:pt x="158143" y="418984"/>
                    <a:pt x="157279" y="418120"/>
                    <a:pt x="156414" y="418120"/>
                  </a:cubicBezTo>
                  <a:cubicBezTo>
                    <a:pt x="155550" y="417256"/>
                    <a:pt x="155550" y="416392"/>
                    <a:pt x="155550" y="415528"/>
                  </a:cubicBezTo>
                  <a:cubicBezTo>
                    <a:pt x="158143" y="400842"/>
                    <a:pt x="152958" y="385292"/>
                    <a:pt x="141724" y="375790"/>
                  </a:cubicBezTo>
                  <a:cubicBezTo>
                    <a:pt x="141724" y="375790"/>
                    <a:pt x="141724" y="375790"/>
                    <a:pt x="141724" y="375790"/>
                  </a:cubicBezTo>
                  <a:cubicBezTo>
                    <a:pt x="129625" y="365423"/>
                    <a:pt x="114070" y="362831"/>
                    <a:pt x="101108" y="367151"/>
                  </a:cubicBezTo>
                  <a:cubicBezTo>
                    <a:pt x="99379" y="368015"/>
                    <a:pt x="98515" y="367151"/>
                    <a:pt x="97651" y="367151"/>
                  </a:cubicBezTo>
                  <a:cubicBezTo>
                    <a:pt x="96787" y="366287"/>
                    <a:pt x="96787" y="364559"/>
                    <a:pt x="97651" y="363695"/>
                  </a:cubicBezTo>
                  <a:cubicBezTo>
                    <a:pt x="104564" y="347281"/>
                    <a:pt x="100244" y="327412"/>
                    <a:pt x="86417" y="315318"/>
                  </a:cubicBezTo>
                  <a:cubicBezTo>
                    <a:pt x="86417" y="315318"/>
                    <a:pt x="86417" y="315318"/>
                    <a:pt x="86417" y="315318"/>
                  </a:cubicBezTo>
                  <a:cubicBezTo>
                    <a:pt x="69133" y="299768"/>
                    <a:pt x="42344" y="302359"/>
                    <a:pt x="27653" y="319637"/>
                  </a:cubicBezTo>
                  <a:cubicBezTo>
                    <a:pt x="15555" y="333459"/>
                    <a:pt x="15555" y="333459"/>
                    <a:pt x="15555" y="333459"/>
                  </a:cubicBezTo>
                  <a:cubicBezTo>
                    <a:pt x="0" y="350737"/>
                    <a:pt x="1728" y="377517"/>
                    <a:pt x="19876" y="393067"/>
                  </a:cubicBezTo>
                  <a:cubicBezTo>
                    <a:pt x="19876" y="393067"/>
                    <a:pt x="19876" y="393067"/>
                    <a:pt x="19876" y="393067"/>
                  </a:cubicBezTo>
                  <a:cubicBezTo>
                    <a:pt x="30246" y="401706"/>
                    <a:pt x="44073" y="405162"/>
                    <a:pt x="57035" y="401706"/>
                  </a:cubicBezTo>
                  <a:cubicBezTo>
                    <a:pt x="58763" y="401706"/>
                    <a:pt x="59628" y="401706"/>
                    <a:pt x="60492" y="402570"/>
                  </a:cubicBezTo>
                  <a:cubicBezTo>
                    <a:pt x="60492" y="403434"/>
                    <a:pt x="60492" y="405162"/>
                    <a:pt x="59628" y="406025"/>
                  </a:cubicBezTo>
                  <a:cubicBezTo>
                    <a:pt x="46665" y="423303"/>
                    <a:pt x="49258" y="448356"/>
                    <a:pt x="65677" y="463042"/>
                  </a:cubicBezTo>
                  <a:cubicBezTo>
                    <a:pt x="65677" y="463042"/>
                    <a:pt x="65677" y="463042"/>
                    <a:pt x="65677" y="463042"/>
                  </a:cubicBezTo>
                  <a:cubicBezTo>
                    <a:pt x="82096" y="477728"/>
                    <a:pt x="107157" y="476864"/>
                    <a:pt x="122712" y="461314"/>
                  </a:cubicBezTo>
                  <a:cubicBezTo>
                    <a:pt x="123576" y="460450"/>
                    <a:pt x="124440" y="460450"/>
                    <a:pt x="125304" y="461314"/>
                  </a:cubicBezTo>
                  <a:cubicBezTo>
                    <a:pt x="127033" y="461314"/>
                    <a:pt x="127033" y="462178"/>
                    <a:pt x="127033" y="463906"/>
                  </a:cubicBezTo>
                  <a:cubicBezTo>
                    <a:pt x="126169" y="476864"/>
                    <a:pt x="130489" y="490686"/>
                    <a:pt x="141724" y="499325"/>
                  </a:cubicBezTo>
                  <a:cubicBezTo>
                    <a:pt x="141724" y="499325"/>
                    <a:pt x="141724" y="499325"/>
                    <a:pt x="141724" y="499325"/>
                  </a:cubicBezTo>
                  <a:cubicBezTo>
                    <a:pt x="158143" y="514011"/>
                    <a:pt x="183204" y="513147"/>
                    <a:pt x="198759" y="497597"/>
                  </a:cubicBezTo>
                  <a:cubicBezTo>
                    <a:pt x="199623" y="496733"/>
                    <a:pt x="200487" y="496733"/>
                    <a:pt x="201351" y="497597"/>
                  </a:cubicBezTo>
                  <a:cubicBezTo>
                    <a:pt x="202215" y="497597"/>
                    <a:pt x="203080" y="498461"/>
                    <a:pt x="203080" y="500189"/>
                  </a:cubicBezTo>
                  <a:cubicBezTo>
                    <a:pt x="201351" y="513147"/>
                    <a:pt x="206536" y="526969"/>
                    <a:pt x="217770" y="536472"/>
                  </a:cubicBezTo>
                  <a:cubicBezTo>
                    <a:pt x="235054" y="551158"/>
                    <a:pt x="261843" y="549430"/>
                    <a:pt x="276534" y="531289"/>
                  </a:cubicBezTo>
                  <a:cubicBezTo>
                    <a:pt x="279991" y="527833"/>
                    <a:pt x="279991" y="527833"/>
                    <a:pt x="279991" y="527833"/>
                  </a:cubicBezTo>
                  <a:cubicBezTo>
                    <a:pt x="294681" y="510555"/>
                    <a:pt x="292953" y="483775"/>
                    <a:pt x="275670" y="469089"/>
                  </a:cubicBezTo>
                  <a:close/>
                  <a:moveTo>
                    <a:pt x="388012" y="152907"/>
                  </a:moveTo>
                  <a:cubicBezTo>
                    <a:pt x="422578" y="186599"/>
                    <a:pt x="462330" y="224610"/>
                    <a:pt x="497761" y="258301"/>
                  </a:cubicBezTo>
                  <a:cubicBezTo>
                    <a:pt x="502946" y="263485"/>
                    <a:pt x="508995" y="265212"/>
                    <a:pt x="515909" y="264349"/>
                  </a:cubicBezTo>
                  <a:cubicBezTo>
                    <a:pt x="522822" y="263485"/>
                    <a:pt x="528871" y="259165"/>
                    <a:pt x="532328" y="253118"/>
                  </a:cubicBezTo>
                  <a:cubicBezTo>
                    <a:pt x="540969" y="237568"/>
                    <a:pt x="546154" y="221154"/>
                    <a:pt x="549611" y="202149"/>
                  </a:cubicBezTo>
                  <a:cubicBezTo>
                    <a:pt x="551339" y="193510"/>
                    <a:pt x="554796" y="186599"/>
                    <a:pt x="560845" y="180552"/>
                  </a:cubicBezTo>
                  <a:cubicBezTo>
                    <a:pt x="579857" y="160682"/>
                    <a:pt x="579857" y="160682"/>
                    <a:pt x="579857" y="160682"/>
                  </a:cubicBezTo>
                  <a:cubicBezTo>
                    <a:pt x="594548" y="145133"/>
                    <a:pt x="595412" y="120080"/>
                    <a:pt x="580721" y="104530"/>
                  </a:cubicBezTo>
                  <a:cubicBezTo>
                    <a:pt x="501218" y="18142"/>
                    <a:pt x="501218" y="18142"/>
                    <a:pt x="501218" y="18142"/>
                  </a:cubicBezTo>
                  <a:cubicBezTo>
                    <a:pt x="486527" y="2592"/>
                    <a:pt x="461466" y="0"/>
                    <a:pt x="445047" y="13822"/>
                  </a:cubicBezTo>
                  <a:cubicBezTo>
                    <a:pt x="426035" y="29372"/>
                    <a:pt x="426035" y="29372"/>
                    <a:pt x="426035" y="29372"/>
                  </a:cubicBezTo>
                  <a:cubicBezTo>
                    <a:pt x="417393" y="36283"/>
                    <a:pt x="407023" y="38875"/>
                    <a:pt x="394925" y="38011"/>
                  </a:cubicBezTo>
                  <a:cubicBezTo>
                    <a:pt x="375913" y="35419"/>
                    <a:pt x="356037" y="32828"/>
                    <a:pt x="337026" y="31100"/>
                  </a:cubicBezTo>
                  <a:cubicBezTo>
                    <a:pt x="299866" y="25917"/>
                    <a:pt x="266164" y="35419"/>
                    <a:pt x="236782" y="57880"/>
                  </a:cubicBezTo>
                  <a:cubicBezTo>
                    <a:pt x="197895" y="87252"/>
                    <a:pt x="159007" y="117488"/>
                    <a:pt x="120119" y="147724"/>
                  </a:cubicBezTo>
                  <a:cubicBezTo>
                    <a:pt x="82096" y="178824"/>
                    <a:pt x="130489" y="220290"/>
                    <a:pt x="175426" y="191782"/>
                  </a:cubicBezTo>
                  <a:cubicBezTo>
                    <a:pt x="260115" y="139085"/>
                    <a:pt x="260115" y="139085"/>
                    <a:pt x="260115" y="139085"/>
                  </a:cubicBezTo>
                  <a:cubicBezTo>
                    <a:pt x="272213" y="132174"/>
                    <a:pt x="286040" y="131310"/>
                    <a:pt x="299002" y="136494"/>
                  </a:cubicBezTo>
                  <a:cubicBezTo>
                    <a:pt x="314557" y="144269"/>
                    <a:pt x="335297" y="145133"/>
                    <a:pt x="352581" y="142541"/>
                  </a:cubicBezTo>
                  <a:cubicBezTo>
                    <a:pt x="365543" y="139949"/>
                    <a:pt x="377642" y="143405"/>
                    <a:pt x="388012" y="15290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35" tIns="45719" rIns="91435" bIns="45719" numCol="1" anchor="t" anchorCtr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C358A835-8694-F597-4815-9F8A4E84F3B3}"/>
              </a:ext>
            </a:extLst>
          </p:cNvPr>
          <p:cNvGrpSpPr/>
          <p:nvPr>
            <p:custDataLst>
              <p:tags r:id="rId3"/>
            </p:custDataLst>
          </p:nvPr>
        </p:nvGrpSpPr>
        <p:grpSpPr>
          <a:xfrm>
            <a:off x="9610405" y="1686759"/>
            <a:ext cx="310813" cy="308725"/>
            <a:chOff x="6463926" y="2278309"/>
            <a:chExt cx="708057" cy="703302"/>
          </a:xfrm>
          <a:solidFill>
            <a:schemeClr val="bg1"/>
          </a:solidFill>
        </p:grpSpPr>
        <p:sp>
          <p:nvSpPr>
            <p:cNvPr id="24" name="Freeform 30">
              <a:extLst>
                <a:ext uri="{FF2B5EF4-FFF2-40B4-BE49-F238E27FC236}">
                  <a16:creationId xmlns:a16="http://schemas.microsoft.com/office/drawing/2014/main" id="{F4A42B12-0021-BC13-D920-8B0943A08CCA}"/>
                </a:ext>
              </a:extLst>
            </p:cNvPr>
            <p:cNvSpPr>
              <a:spLocks noEditPoints="1"/>
            </p:cNvSpPr>
            <p:nvPr>
              <p:custDataLst>
                <p:tags r:id="rId7"/>
              </p:custDataLst>
            </p:nvPr>
          </p:nvSpPr>
          <p:spPr>
            <a:xfrm>
              <a:off x="6687023" y="2278309"/>
              <a:ext cx="261864" cy="305752"/>
            </a:xfrm>
            <a:custGeom>
              <a:avLst/>
              <a:gdLst/>
              <a:ahLst/>
              <a:cxnLst/>
              <a:rect l="0" t="0" r="r" b="b"/>
              <a:pathLst>
                <a:path w="261864" h="305752">
                  <a:moveTo>
                    <a:pt x="129636" y="864"/>
                  </a:moveTo>
                  <a:cubicBezTo>
                    <a:pt x="95930" y="1727"/>
                    <a:pt x="69139" y="31093"/>
                    <a:pt x="70003" y="65642"/>
                  </a:cubicBezTo>
                  <a:cubicBezTo>
                    <a:pt x="70867" y="101054"/>
                    <a:pt x="98523" y="143375"/>
                    <a:pt x="132228" y="142512"/>
                  </a:cubicBezTo>
                  <a:cubicBezTo>
                    <a:pt x="165934" y="142512"/>
                    <a:pt x="192725" y="98463"/>
                    <a:pt x="191861" y="63914"/>
                  </a:cubicBezTo>
                  <a:cubicBezTo>
                    <a:pt x="190997" y="28502"/>
                    <a:pt x="163341" y="0"/>
                    <a:pt x="129636" y="864"/>
                  </a:cubicBezTo>
                  <a:close/>
                  <a:moveTo>
                    <a:pt x="130500" y="225427"/>
                  </a:moveTo>
                  <a:cubicBezTo>
                    <a:pt x="171119" y="169286"/>
                    <a:pt x="171119" y="169286"/>
                    <a:pt x="171119" y="169286"/>
                  </a:cubicBezTo>
                  <a:cubicBezTo>
                    <a:pt x="173712" y="165832"/>
                    <a:pt x="178033" y="164104"/>
                    <a:pt x="181490" y="164104"/>
                  </a:cubicBezTo>
                  <a:cubicBezTo>
                    <a:pt x="224702" y="171878"/>
                    <a:pt x="224702" y="171878"/>
                    <a:pt x="224702" y="171878"/>
                  </a:cubicBezTo>
                  <a:cubicBezTo>
                    <a:pt x="240258" y="174469"/>
                    <a:pt x="248900" y="187424"/>
                    <a:pt x="250629" y="194334"/>
                  </a:cubicBezTo>
                  <a:cubicBezTo>
                    <a:pt x="256679" y="236656"/>
                    <a:pt x="260136" y="262567"/>
                    <a:pt x="261864" y="285023"/>
                  </a:cubicBezTo>
                  <a:cubicBezTo>
                    <a:pt x="261864" y="290205"/>
                    <a:pt x="260136" y="295388"/>
                    <a:pt x="256679" y="299706"/>
                  </a:cubicBezTo>
                  <a:cubicBezTo>
                    <a:pt x="252357" y="303161"/>
                    <a:pt x="248036" y="305752"/>
                    <a:pt x="241987" y="305752"/>
                  </a:cubicBezTo>
                  <a:cubicBezTo>
                    <a:pt x="19877" y="305752"/>
                    <a:pt x="19877" y="305752"/>
                    <a:pt x="19877" y="305752"/>
                  </a:cubicBezTo>
                  <a:cubicBezTo>
                    <a:pt x="13828" y="305752"/>
                    <a:pt x="9507" y="303161"/>
                    <a:pt x="5185" y="299706"/>
                  </a:cubicBezTo>
                  <a:cubicBezTo>
                    <a:pt x="1728" y="295388"/>
                    <a:pt x="0" y="290205"/>
                    <a:pt x="0" y="285023"/>
                  </a:cubicBezTo>
                  <a:cubicBezTo>
                    <a:pt x="1728" y="262567"/>
                    <a:pt x="5185" y="236656"/>
                    <a:pt x="11235" y="194334"/>
                  </a:cubicBezTo>
                  <a:cubicBezTo>
                    <a:pt x="12964" y="187424"/>
                    <a:pt x="21606" y="174469"/>
                    <a:pt x="37162" y="171878"/>
                  </a:cubicBezTo>
                  <a:cubicBezTo>
                    <a:pt x="80374" y="164104"/>
                    <a:pt x="80374" y="164104"/>
                    <a:pt x="80374" y="164104"/>
                  </a:cubicBezTo>
                  <a:cubicBezTo>
                    <a:pt x="83831" y="164104"/>
                    <a:pt x="88152" y="165832"/>
                    <a:pt x="90745" y="169286"/>
                  </a:cubicBezTo>
                  <a:cubicBezTo>
                    <a:pt x="130500" y="225427"/>
                    <a:pt x="130500" y="225427"/>
                    <a:pt x="130500" y="22542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35" tIns="45719" rIns="91435" bIns="45719" numCol="1" anchor="t" anchorCtr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5" name="Freeform 31">
              <a:extLst>
                <a:ext uri="{FF2B5EF4-FFF2-40B4-BE49-F238E27FC236}">
                  <a16:creationId xmlns:a16="http://schemas.microsoft.com/office/drawing/2014/main" id="{35179471-62E6-950D-E234-AFE894B2F591}"/>
                </a:ext>
              </a:extLst>
            </p:cNvPr>
            <p:cNvSpPr>
              <a:spLocks noEditPoints="1"/>
            </p:cNvSpPr>
            <p:nvPr>
              <p:custDataLst>
                <p:tags r:id="rId8"/>
              </p:custDataLst>
            </p:nvPr>
          </p:nvSpPr>
          <p:spPr>
            <a:xfrm>
              <a:off x="6463926" y="2632337"/>
              <a:ext cx="268082" cy="349274"/>
            </a:xfrm>
            <a:custGeom>
              <a:avLst/>
              <a:gdLst/>
              <a:ahLst/>
              <a:cxnLst/>
              <a:rect l="0" t="0" r="r" b="b"/>
              <a:pathLst>
                <a:path w="268082" h="349274">
                  <a:moveTo>
                    <a:pt x="132311" y="865"/>
                  </a:moveTo>
                  <a:cubicBezTo>
                    <a:pt x="98585" y="865"/>
                    <a:pt x="71777" y="30259"/>
                    <a:pt x="72642" y="65705"/>
                  </a:cubicBezTo>
                  <a:cubicBezTo>
                    <a:pt x="73506" y="101151"/>
                    <a:pt x="101179" y="143514"/>
                    <a:pt x="134906" y="142649"/>
                  </a:cubicBezTo>
                  <a:cubicBezTo>
                    <a:pt x="168632" y="141784"/>
                    <a:pt x="195440" y="98558"/>
                    <a:pt x="194576" y="63111"/>
                  </a:cubicBezTo>
                  <a:cubicBezTo>
                    <a:pt x="193711" y="27665"/>
                    <a:pt x="166038" y="0"/>
                    <a:pt x="132311" y="865"/>
                  </a:cubicBezTo>
                  <a:close/>
                  <a:moveTo>
                    <a:pt x="134041" y="225645"/>
                  </a:moveTo>
                  <a:cubicBezTo>
                    <a:pt x="173821" y="168585"/>
                    <a:pt x="173821" y="168585"/>
                    <a:pt x="173821" y="168585"/>
                  </a:cubicBezTo>
                  <a:cubicBezTo>
                    <a:pt x="176415" y="165127"/>
                    <a:pt x="180739" y="163398"/>
                    <a:pt x="184198" y="164263"/>
                  </a:cubicBezTo>
                  <a:cubicBezTo>
                    <a:pt x="227437" y="172043"/>
                    <a:pt x="227437" y="172043"/>
                    <a:pt x="227437" y="172043"/>
                  </a:cubicBezTo>
                  <a:cubicBezTo>
                    <a:pt x="243003" y="174637"/>
                    <a:pt x="251651" y="186741"/>
                    <a:pt x="253381" y="194521"/>
                  </a:cubicBezTo>
                  <a:cubicBezTo>
                    <a:pt x="262893" y="267143"/>
                    <a:pt x="268082" y="290485"/>
                    <a:pt x="262893" y="332848"/>
                  </a:cubicBezTo>
                  <a:cubicBezTo>
                    <a:pt x="262029" y="342358"/>
                    <a:pt x="254246" y="349274"/>
                    <a:pt x="243868" y="349274"/>
                  </a:cubicBezTo>
                  <a:cubicBezTo>
                    <a:pt x="23349" y="349274"/>
                    <a:pt x="23349" y="349274"/>
                    <a:pt x="23349" y="349274"/>
                  </a:cubicBezTo>
                  <a:cubicBezTo>
                    <a:pt x="12972" y="349274"/>
                    <a:pt x="5189" y="342358"/>
                    <a:pt x="4324" y="332848"/>
                  </a:cubicBezTo>
                  <a:cubicBezTo>
                    <a:pt x="0" y="290485"/>
                    <a:pt x="4324" y="267143"/>
                    <a:pt x="13836" y="194521"/>
                  </a:cubicBezTo>
                  <a:cubicBezTo>
                    <a:pt x="15566" y="186741"/>
                    <a:pt x="24214" y="174637"/>
                    <a:pt x="39780" y="172043"/>
                  </a:cubicBezTo>
                  <a:cubicBezTo>
                    <a:pt x="83019" y="164263"/>
                    <a:pt x="83019" y="164263"/>
                    <a:pt x="83019" y="164263"/>
                  </a:cubicBezTo>
                  <a:cubicBezTo>
                    <a:pt x="86478" y="163398"/>
                    <a:pt x="90802" y="165127"/>
                    <a:pt x="93396" y="168585"/>
                  </a:cubicBezTo>
                  <a:cubicBezTo>
                    <a:pt x="134041" y="225645"/>
                    <a:pt x="134041" y="225645"/>
                    <a:pt x="134041" y="22564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35" tIns="45719" rIns="91435" bIns="45719" numCol="1" anchor="t" anchorCtr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6" name="Freeform 32">
              <a:extLst>
                <a:ext uri="{FF2B5EF4-FFF2-40B4-BE49-F238E27FC236}">
                  <a16:creationId xmlns:a16="http://schemas.microsoft.com/office/drawing/2014/main" id="{43596684-292E-DB96-FA28-82F2CC3939DA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>
              <a:off x="6727619" y="2616977"/>
              <a:ext cx="180672" cy="154705"/>
            </a:xfrm>
            <a:custGeom>
              <a:avLst/>
              <a:gdLst/>
              <a:ahLst/>
              <a:cxnLst/>
              <a:rect l="0" t="0" r="r" b="b"/>
              <a:pathLst>
                <a:path w="180672" h="154705">
                  <a:moveTo>
                    <a:pt x="73479" y="16421"/>
                  </a:moveTo>
                  <a:cubicBezTo>
                    <a:pt x="73479" y="6914"/>
                    <a:pt x="81259" y="0"/>
                    <a:pt x="89904" y="0"/>
                  </a:cubicBezTo>
                  <a:cubicBezTo>
                    <a:pt x="99413" y="0"/>
                    <a:pt x="107193" y="6914"/>
                    <a:pt x="107193" y="16421"/>
                  </a:cubicBezTo>
                  <a:cubicBezTo>
                    <a:pt x="107193" y="84699"/>
                    <a:pt x="107193" y="84699"/>
                    <a:pt x="107193" y="84699"/>
                  </a:cubicBezTo>
                  <a:cubicBezTo>
                    <a:pt x="170298" y="121863"/>
                    <a:pt x="170298" y="121863"/>
                    <a:pt x="170298" y="121863"/>
                  </a:cubicBezTo>
                  <a:cubicBezTo>
                    <a:pt x="178079" y="126184"/>
                    <a:pt x="180672" y="136555"/>
                    <a:pt x="176350" y="144334"/>
                  </a:cubicBezTo>
                  <a:cubicBezTo>
                    <a:pt x="171163" y="152112"/>
                    <a:pt x="161654" y="154705"/>
                    <a:pt x="153874" y="150384"/>
                  </a:cubicBezTo>
                  <a:cubicBezTo>
                    <a:pt x="89904" y="113220"/>
                    <a:pt x="89904" y="113220"/>
                    <a:pt x="89904" y="113220"/>
                  </a:cubicBezTo>
                  <a:cubicBezTo>
                    <a:pt x="26798" y="150384"/>
                    <a:pt x="26798" y="150384"/>
                    <a:pt x="26798" y="150384"/>
                  </a:cubicBezTo>
                  <a:cubicBezTo>
                    <a:pt x="19018" y="154705"/>
                    <a:pt x="9509" y="152112"/>
                    <a:pt x="4322" y="144334"/>
                  </a:cubicBezTo>
                  <a:cubicBezTo>
                    <a:pt x="0" y="136555"/>
                    <a:pt x="2593" y="126184"/>
                    <a:pt x="10374" y="121863"/>
                  </a:cubicBezTo>
                  <a:cubicBezTo>
                    <a:pt x="73479" y="84699"/>
                    <a:pt x="73479" y="84699"/>
                    <a:pt x="73479" y="84699"/>
                  </a:cubicBezTo>
                  <a:cubicBezTo>
                    <a:pt x="73479" y="16421"/>
                    <a:pt x="73479" y="16421"/>
                    <a:pt x="73479" y="1642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35" tIns="45719" rIns="91435" bIns="45719" numCol="1" anchor="t" anchorCtr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7" name="Freeform 33">
              <a:extLst>
                <a:ext uri="{FF2B5EF4-FFF2-40B4-BE49-F238E27FC236}">
                  <a16:creationId xmlns:a16="http://schemas.microsoft.com/office/drawing/2014/main" id="{DF100C1E-3D5D-3E5D-C3BC-336E3203866B}"/>
                </a:ext>
              </a:extLst>
            </p:cNvPr>
            <p:cNvSpPr>
              <a:spLocks noEditPoints="1"/>
            </p:cNvSpPr>
            <p:nvPr>
              <p:custDataLst>
                <p:tags r:id="rId10"/>
              </p:custDataLst>
            </p:nvPr>
          </p:nvSpPr>
          <p:spPr>
            <a:xfrm>
              <a:off x="6903901" y="2632337"/>
              <a:ext cx="268082" cy="349274"/>
            </a:xfrm>
            <a:custGeom>
              <a:avLst/>
              <a:gdLst/>
              <a:ahLst/>
              <a:cxnLst/>
              <a:rect l="0" t="0" r="r" b="b"/>
              <a:pathLst>
                <a:path w="268082" h="349274">
                  <a:moveTo>
                    <a:pt x="133176" y="865"/>
                  </a:moveTo>
                  <a:cubicBezTo>
                    <a:pt x="99450" y="865"/>
                    <a:pt x="72642" y="30259"/>
                    <a:pt x="73506" y="65705"/>
                  </a:cubicBezTo>
                  <a:cubicBezTo>
                    <a:pt x="74371" y="101151"/>
                    <a:pt x="102044" y="143514"/>
                    <a:pt x="135771" y="142649"/>
                  </a:cubicBezTo>
                  <a:cubicBezTo>
                    <a:pt x="169497" y="141784"/>
                    <a:pt x="196305" y="98558"/>
                    <a:pt x="195440" y="63111"/>
                  </a:cubicBezTo>
                  <a:cubicBezTo>
                    <a:pt x="194576" y="27665"/>
                    <a:pt x="166903" y="0"/>
                    <a:pt x="133176" y="865"/>
                  </a:cubicBezTo>
                  <a:close/>
                  <a:moveTo>
                    <a:pt x="134041" y="225645"/>
                  </a:moveTo>
                  <a:cubicBezTo>
                    <a:pt x="174686" y="168585"/>
                    <a:pt x="174686" y="168585"/>
                    <a:pt x="174686" y="168585"/>
                  </a:cubicBezTo>
                  <a:cubicBezTo>
                    <a:pt x="177280" y="165127"/>
                    <a:pt x="180739" y="163398"/>
                    <a:pt x="185063" y="164263"/>
                  </a:cubicBezTo>
                  <a:cubicBezTo>
                    <a:pt x="228302" y="172043"/>
                    <a:pt x="228302" y="172043"/>
                    <a:pt x="228302" y="172043"/>
                  </a:cubicBezTo>
                  <a:cubicBezTo>
                    <a:pt x="243868" y="174637"/>
                    <a:pt x="252516" y="186741"/>
                    <a:pt x="254246" y="194521"/>
                  </a:cubicBezTo>
                  <a:cubicBezTo>
                    <a:pt x="263758" y="267143"/>
                    <a:pt x="268082" y="290485"/>
                    <a:pt x="263758" y="332848"/>
                  </a:cubicBezTo>
                  <a:cubicBezTo>
                    <a:pt x="262893" y="342358"/>
                    <a:pt x="255110" y="349274"/>
                    <a:pt x="244733" y="349274"/>
                  </a:cubicBezTo>
                  <a:cubicBezTo>
                    <a:pt x="24214" y="349274"/>
                    <a:pt x="24214" y="349274"/>
                    <a:pt x="24214" y="349274"/>
                  </a:cubicBezTo>
                  <a:cubicBezTo>
                    <a:pt x="13836" y="349274"/>
                    <a:pt x="6053" y="342358"/>
                    <a:pt x="5189" y="332848"/>
                  </a:cubicBezTo>
                  <a:cubicBezTo>
                    <a:pt x="0" y="290485"/>
                    <a:pt x="5189" y="267143"/>
                    <a:pt x="14701" y="194521"/>
                  </a:cubicBezTo>
                  <a:cubicBezTo>
                    <a:pt x="16431" y="186741"/>
                    <a:pt x="25079" y="174637"/>
                    <a:pt x="40645" y="172043"/>
                  </a:cubicBezTo>
                  <a:cubicBezTo>
                    <a:pt x="83884" y="164263"/>
                    <a:pt x="83884" y="164263"/>
                    <a:pt x="83884" y="164263"/>
                  </a:cubicBezTo>
                  <a:cubicBezTo>
                    <a:pt x="87343" y="163398"/>
                    <a:pt x="91667" y="165127"/>
                    <a:pt x="94261" y="168585"/>
                  </a:cubicBezTo>
                  <a:cubicBezTo>
                    <a:pt x="134041" y="225645"/>
                    <a:pt x="134041" y="225645"/>
                    <a:pt x="134041" y="22564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35" tIns="45719" rIns="91435" bIns="45719" numCol="1" anchor="t" anchorCtr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9DA08ED9-640A-8398-DE65-2061D24B2802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9619395" y="3816227"/>
            <a:ext cx="292832" cy="249165"/>
            <a:chOff x="5157861" y="2438159"/>
            <a:chExt cx="667095" cy="567616"/>
          </a:xfrm>
          <a:solidFill>
            <a:schemeClr val="bg1"/>
          </a:solidFill>
        </p:grpSpPr>
        <p:sp>
          <p:nvSpPr>
            <p:cNvPr id="29" name="Freeform 16">
              <a:extLst>
                <a:ext uri="{FF2B5EF4-FFF2-40B4-BE49-F238E27FC236}">
                  <a16:creationId xmlns:a16="http://schemas.microsoft.com/office/drawing/2014/main" id="{F29C1FEE-4B0C-81FA-58DD-4FE2FDBCED72}"/>
                </a:ext>
              </a:extLst>
            </p:cNvPr>
            <p:cNvSpPr>
              <a:spLocks noEditPoints="1"/>
            </p:cNvSpPr>
            <p:nvPr>
              <p:custDataLst>
                <p:tags r:id="rId5"/>
              </p:custDataLst>
            </p:nvPr>
          </p:nvSpPr>
          <p:spPr>
            <a:xfrm>
              <a:off x="5157861" y="2438159"/>
              <a:ext cx="623207" cy="567616"/>
            </a:xfrm>
            <a:custGeom>
              <a:avLst/>
              <a:gdLst/>
              <a:ahLst/>
              <a:cxnLst/>
              <a:rect l="0" t="0" r="r" b="b"/>
              <a:pathLst>
                <a:path w="623207" h="567616">
                  <a:moveTo>
                    <a:pt x="431318" y="169334"/>
                  </a:moveTo>
                  <a:cubicBezTo>
                    <a:pt x="471079" y="204756"/>
                    <a:pt x="511704" y="241042"/>
                    <a:pt x="550600" y="278192"/>
                  </a:cubicBezTo>
                  <a:cubicBezTo>
                    <a:pt x="553193" y="280784"/>
                    <a:pt x="555787" y="282512"/>
                    <a:pt x="558380" y="284240"/>
                  </a:cubicBezTo>
                  <a:cubicBezTo>
                    <a:pt x="580853" y="304975"/>
                    <a:pt x="580853" y="304975"/>
                    <a:pt x="580853" y="304975"/>
                  </a:cubicBezTo>
                  <a:cubicBezTo>
                    <a:pt x="592954" y="317070"/>
                    <a:pt x="592954" y="317070"/>
                    <a:pt x="592954" y="317070"/>
                  </a:cubicBezTo>
                  <a:cubicBezTo>
                    <a:pt x="623207" y="348172"/>
                    <a:pt x="611106" y="393962"/>
                    <a:pt x="578260" y="407785"/>
                  </a:cubicBezTo>
                  <a:cubicBezTo>
                    <a:pt x="592090" y="443207"/>
                    <a:pt x="563566" y="476901"/>
                    <a:pt x="528127" y="475173"/>
                  </a:cubicBezTo>
                  <a:cubicBezTo>
                    <a:pt x="523805" y="504548"/>
                    <a:pt x="496145" y="524418"/>
                    <a:pt x="465893" y="516643"/>
                  </a:cubicBezTo>
                  <a:cubicBezTo>
                    <a:pt x="457249" y="553793"/>
                    <a:pt x="414031" y="567616"/>
                    <a:pt x="379456" y="546881"/>
                  </a:cubicBezTo>
                  <a:cubicBezTo>
                    <a:pt x="374270" y="543425"/>
                    <a:pt x="374270" y="543425"/>
                    <a:pt x="374270" y="543425"/>
                  </a:cubicBezTo>
                  <a:cubicBezTo>
                    <a:pt x="381185" y="534786"/>
                    <a:pt x="385507" y="524418"/>
                    <a:pt x="388100" y="513187"/>
                  </a:cubicBezTo>
                  <a:cubicBezTo>
                    <a:pt x="397608" y="519235"/>
                    <a:pt x="404523" y="524418"/>
                    <a:pt x="415759" y="523554"/>
                  </a:cubicBezTo>
                  <a:cubicBezTo>
                    <a:pt x="423539" y="522691"/>
                    <a:pt x="431318" y="518371"/>
                    <a:pt x="433047" y="510595"/>
                  </a:cubicBezTo>
                  <a:cubicBezTo>
                    <a:pt x="433911" y="507139"/>
                    <a:pt x="433911" y="503684"/>
                    <a:pt x="433047" y="498500"/>
                  </a:cubicBezTo>
                  <a:cubicBezTo>
                    <a:pt x="390693" y="464806"/>
                    <a:pt x="390693" y="464806"/>
                    <a:pt x="390693" y="464806"/>
                  </a:cubicBezTo>
                  <a:cubicBezTo>
                    <a:pt x="383778" y="458758"/>
                    <a:pt x="382049" y="448391"/>
                    <a:pt x="388100" y="441479"/>
                  </a:cubicBezTo>
                  <a:cubicBezTo>
                    <a:pt x="393286" y="434568"/>
                    <a:pt x="403658" y="433704"/>
                    <a:pt x="410573" y="438887"/>
                  </a:cubicBezTo>
                  <a:cubicBezTo>
                    <a:pt x="458113" y="476037"/>
                    <a:pt x="458113" y="476037"/>
                    <a:pt x="458113" y="476037"/>
                  </a:cubicBezTo>
                  <a:cubicBezTo>
                    <a:pt x="469350" y="485541"/>
                    <a:pt x="480587" y="488996"/>
                    <a:pt x="490095" y="481221"/>
                  </a:cubicBezTo>
                  <a:cubicBezTo>
                    <a:pt x="491824" y="479493"/>
                    <a:pt x="493552" y="476901"/>
                    <a:pt x="494417" y="474309"/>
                  </a:cubicBezTo>
                  <a:cubicBezTo>
                    <a:pt x="496145" y="469990"/>
                    <a:pt x="497874" y="463078"/>
                    <a:pt x="492688" y="459622"/>
                  </a:cubicBezTo>
                  <a:cubicBezTo>
                    <a:pt x="437369" y="415561"/>
                    <a:pt x="437369" y="415561"/>
                    <a:pt x="437369" y="415561"/>
                  </a:cubicBezTo>
                  <a:cubicBezTo>
                    <a:pt x="430454" y="410377"/>
                    <a:pt x="428725" y="400009"/>
                    <a:pt x="434775" y="393098"/>
                  </a:cubicBezTo>
                  <a:cubicBezTo>
                    <a:pt x="439962" y="385322"/>
                    <a:pt x="450334" y="384458"/>
                    <a:pt x="457249" y="389642"/>
                  </a:cubicBezTo>
                  <a:cubicBezTo>
                    <a:pt x="515161" y="435431"/>
                    <a:pt x="515161" y="435431"/>
                    <a:pt x="515161" y="435431"/>
                  </a:cubicBezTo>
                  <a:cubicBezTo>
                    <a:pt x="516026" y="435431"/>
                    <a:pt x="516026" y="436295"/>
                    <a:pt x="516890" y="436295"/>
                  </a:cubicBezTo>
                  <a:cubicBezTo>
                    <a:pt x="535906" y="453574"/>
                    <a:pt x="567023" y="428520"/>
                    <a:pt x="535906" y="403465"/>
                  </a:cubicBezTo>
                  <a:cubicBezTo>
                    <a:pt x="474536" y="357676"/>
                    <a:pt x="474536" y="357676"/>
                    <a:pt x="474536" y="357676"/>
                  </a:cubicBezTo>
                  <a:cubicBezTo>
                    <a:pt x="467621" y="352492"/>
                    <a:pt x="465893" y="342125"/>
                    <a:pt x="471943" y="335213"/>
                  </a:cubicBezTo>
                  <a:cubicBezTo>
                    <a:pt x="477129" y="327438"/>
                    <a:pt x="487502" y="326574"/>
                    <a:pt x="494417" y="331757"/>
                  </a:cubicBezTo>
                  <a:cubicBezTo>
                    <a:pt x="554922" y="377547"/>
                    <a:pt x="554922" y="377547"/>
                    <a:pt x="554922" y="377547"/>
                  </a:cubicBezTo>
                  <a:cubicBezTo>
                    <a:pt x="560973" y="381003"/>
                    <a:pt x="569616" y="376683"/>
                    <a:pt x="573074" y="370635"/>
                  </a:cubicBezTo>
                  <a:cubicBezTo>
                    <a:pt x="579989" y="361996"/>
                    <a:pt x="579124" y="349900"/>
                    <a:pt x="569616" y="340397"/>
                  </a:cubicBezTo>
                  <a:cubicBezTo>
                    <a:pt x="557515" y="327438"/>
                    <a:pt x="557515" y="327438"/>
                    <a:pt x="557515" y="327438"/>
                  </a:cubicBezTo>
                  <a:cubicBezTo>
                    <a:pt x="395015" y="180566"/>
                    <a:pt x="395015" y="180566"/>
                    <a:pt x="395015" y="180566"/>
                  </a:cubicBezTo>
                  <a:cubicBezTo>
                    <a:pt x="391557" y="177110"/>
                    <a:pt x="394150" y="171062"/>
                    <a:pt x="399337" y="171062"/>
                  </a:cubicBezTo>
                  <a:cubicBezTo>
                    <a:pt x="408845" y="171062"/>
                    <a:pt x="419217" y="171062"/>
                    <a:pt x="428725" y="169334"/>
                  </a:cubicBezTo>
                  <a:cubicBezTo>
                    <a:pt x="429589" y="169334"/>
                    <a:pt x="430454" y="169334"/>
                    <a:pt x="431318" y="169334"/>
                  </a:cubicBezTo>
                  <a:close/>
                  <a:moveTo>
                    <a:pt x="74335" y="306703"/>
                  </a:moveTo>
                  <a:cubicBezTo>
                    <a:pt x="57048" y="285104"/>
                    <a:pt x="55319" y="254866"/>
                    <a:pt x="50998" y="226355"/>
                  </a:cubicBezTo>
                  <a:cubicBezTo>
                    <a:pt x="30253" y="206484"/>
                    <a:pt x="30253" y="206484"/>
                    <a:pt x="30253" y="206484"/>
                  </a:cubicBezTo>
                  <a:cubicBezTo>
                    <a:pt x="14694" y="189205"/>
                    <a:pt x="0" y="177110"/>
                    <a:pt x="0" y="152055"/>
                  </a:cubicBezTo>
                  <a:cubicBezTo>
                    <a:pt x="0" y="139096"/>
                    <a:pt x="5186" y="127001"/>
                    <a:pt x="13830" y="116633"/>
                  </a:cubicBezTo>
                  <a:cubicBezTo>
                    <a:pt x="100266" y="23327"/>
                    <a:pt x="100266" y="23327"/>
                    <a:pt x="100266" y="23327"/>
                  </a:cubicBezTo>
                  <a:cubicBezTo>
                    <a:pt x="119282" y="2592"/>
                    <a:pt x="150399" y="0"/>
                    <a:pt x="172009" y="17279"/>
                  </a:cubicBezTo>
                  <a:cubicBezTo>
                    <a:pt x="185838" y="26782"/>
                    <a:pt x="191025" y="32830"/>
                    <a:pt x="209176" y="39742"/>
                  </a:cubicBezTo>
                  <a:cubicBezTo>
                    <a:pt x="214362" y="41470"/>
                    <a:pt x="218684" y="43198"/>
                    <a:pt x="219549" y="43198"/>
                  </a:cubicBezTo>
                  <a:cubicBezTo>
                    <a:pt x="245480" y="39742"/>
                    <a:pt x="273139" y="27646"/>
                    <a:pt x="302528" y="28510"/>
                  </a:cubicBezTo>
                  <a:cubicBezTo>
                    <a:pt x="291291" y="36286"/>
                    <a:pt x="247208" y="70844"/>
                    <a:pt x="245480" y="70844"/>
                  </a:cubicBezTo>
                  <a:cubicBezTo>
                    <a:pt x="238565" y="72572"/>
                    <a:pt x="231650" y="74300"/>
                    <a:pt x="224735" y="75164"/>
                  </a:cubicBezTo>
                  <a:cubicBezTo>
                    <a:pt x="208312" y="77756"/>
                    <a:pt x="179788" y="63932"/>
                    <a:pt x="168551" y="55293"/>
                  </a:cubicBezTo>
                  <a:cubicBezTo>
                    <a:pt x="152128" y="43198"/>
                    <a:pt x="152128" y="43198"/>
                    <a:pt x="152128" y="43198"/>
                  </a:cubicBezTo>
                  <a:cubicBezTo>
                    <a:pt x="143485" y="36286"/>
                    <a:pt x="131383" y="38014"/>
                    <a:pt x="124469" y="45789"/>
                  </a:cubicBezTo>
                  <a:cubicBezTo>
                    <a:pt x="38032" y="139096"/>
                    <a:pt x="38032" y="139096"/>
                    <a:pt x="38032" y="139096"/>
                  </a:cubicBezTo>
                  <a:cubicBezTo>
                    <a:pt x="31117" y="146872"/>
                    <a:pt x="31117" y="158967"/>
                    <a:pt x="38032" y="166743"/>
                  </a:cubicBezTo>
                  <a:cubicBezTo>
                    <a:pt x="45811" y="175382"/>
                    <a:pt x="50998" y="181430"/>
                    <a:pt x="59641" y="190069"/>
                  </a:cubicBezTo>
                  <a:cubicBezTo>
                    <a:pt x="69149" y="198709"/>
                    <a:pt x="82115" y="210804"/>
                    <a:pt x="83843" y="222035"/>
                  </a:cubicBezTo>
                  <a:cubicBezTo>
                    <a:pt x="86436" y="241906"/>
                    <a:pt x="88165" y="270417"/>
                    <a:pt x="99402" y="285104"/>
                  </a:cubicBezTo>
                  <a:cubicBezTo>
                    <a:pt x="88165" y="291152"/>
                    <a:pt x="82115" y="297199"/>
                    <a:pt x="74335" y="30670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35" tIns="45719" rIns="91435" bIns="45719" numCol="1" anchor="t" anchorCtr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0" name="Freeform 17">
              <a:extLst>
                <a:ext uri="{FF2B5EF4-FFF2-40B4-BE49-F238E27FC236}">
                  <a16:creationId xmlns:a16="http://schemas.microsoft.com/office/drawing/2014/main" id="{283FC353-077D-AA8F-41A5-89A4204AF3E8}"/>
                </a:ext>
              </a:extLst>
            </p:cNvPr>
            <p:cNvSpPr>
              <a:spLocks noEditPoints="1"/>
            </p:cNvSpPr>
            <p:nvPr>
              <p:custDataLst>
                <p:tags r:id="rId6"/>
              </p:custDataLst>
            </p:nvPr>
          </p:nvSpPr>
          <p:spPr>
            <a:xfrm>
              <a:off x="5229544" y="2438159"/>
              <a:ext cx="595412" cy="551158"/>
            </a:xfrm>
            <a:custGeom>
              <a:avLst/>
              <a:gdLst/>
              <a:ahLst/>
              <a:cxnLst/>
              <a:rect l="0" t="0" r="r" b="b"/>
              <a:pathLst>
                <a:path w="595412" h="551158">
                  <a:moveTo>
                    <a:pt x="275670" y="469089"/>
                  </a:moveTo>
                  <a:cubicBezTo>
                    <a:pt x="260979" y="456995"/>
                    <a:pt x="241103" y="456131"/>
                    <a:pt x="226412" y="464770"/>
                  </a:cubicBezTo>
                  <a:cubicBezTo>
                    <a:pt x="225548" y="465633"/>
                    <a:pt x="223820" y="465633"/>
                    <a:pt x="222955" y="464770"/>
                  </a:cubicBezTo>
                  <a:cubicBezTo>
                    <a:pt x="222091" y="463906"/>
                    <a:pt x="222091" y="463042"/>
                    <a:pt x="222091" y="462178"/>
                  </a:cubicBezTo>
                  <a:cubicBezTo>
                    <a:pt x="224684" y="447492"/>
                    <a:pt x="220363" y="431942"/>
                    <a:pt x="208265" y="422439"/>
                  </a:cubicBezTo>
                  <a:cubicBezTo>
                    <a:pt x="208265" y="422439"/>
                    <a:pt x="208265" y="422439"/>
                    <a:pt x="208265" y="422439"/>
                  </a:cubicBezTo>
                  <a:cubicBezTo>
                    <a:pt x="194438" y="410345"/>
                    <a:pt x="174562" y="408617"/>
                    <a:pt x="159871" y="418120"/>
                  </a:cubicBezTo>
                  <a:cubicBezTo>
                    <a:pt x="158143" y="418984"/>
                    <a:pt x="157279" y="418120"/>
                    <a:pt x="156414" y="418120"/>
                  </a:cubicBezTo>
                  <a:cubicBezTo>
                    <a:pt x="155550" y="417256"/>
                    <a:pt x="155550" y="416392"/>
                    <a:pt x="155550" y="415528"/>
                  </a:cubicBezTo>
                  <a:cubicBezTo>
                    <a:pt x="158143" y="400842"/>
                    <a:pt x="152958" y="385292"/>
                    <a:pt x="141724" y="375790"/>
                  </a:cubicBezTo>
                  <a:cubicBezTo>
                    <a:pt x="141724" y="375790"/>
                    <a:pt x="141724" y="375790"/>
                    <a:pt x="141724" y="375790"/>
                  </a:cubicBezTo>
                  <a:cubicBezTo>
                    <a:pt x="129625" y="365423"/>
                    <a:pt x="114070" y="362831"/>
                    <a:pt x="101108" y="367151"/>
                  </a:cubicBezTo>
                  <a:cubicBezTo>
                    <a:pt x="99379" y="368015"/>
                    <a:pt x="98515" y="367151"/>
                    <a:pt x="97651" y="367151"/>
                  </a:cubicBezTo>
                  <a:cubicBezTo>
                    <a:pt x="96787" y="366287"/>
                    <a:pt x="96787" y="364559"/>
                    <a:pt x="97651" y="363695"/>
                  </a:cubicBezTo>
                  <a:cubicBezTo>
                    <a:pt x="104564" y="347281"/>
                    <a:pt x="100244" y="327412"/>
                    <a:pt x="86417" y="315318"/>
                  </a:cubicBezTo>
                  <a:cubicBezTo>
                    <a:pt x="86417" y="315318"/>
                    <a:pt x="86417" y="315318"/>
                    <a:pt x="86417" y="315318"/>
                  </a:cubicBezTo>
                  <a:cubicBezTo>
                    <a:pt x="69133" y="299768"/>
                    <a:pt x="42344" y="302359"/>
                    <a:pt x="27653" y="319637"/>
                  </a:cubicBezTo>
                  <a:cubicBezTo>
                    <a:pt x="15555" y="333459"/>
                    <a:pt x="15555" y="333459"/>
                    <a:pt x="15555" y="333459"/>
                  </a:cubicBezTo>
                  <a:cubicBezTo>
                    <a:pt x="0" y="350737"/>
                    <a:pt x="1728" y="377517"/>
                    <a:pt x="19876" y="393067"/>
                  </a:cubicBezTo>
                  <a:cubicBezTo>
                    <a:pt x="19876" y="393067"/>
                    <a:pt x="19876" y="393067"/>
                    <a:pt x="19876" y="393067"/>
                  </a:cubicBezTo>
                  <a:cubicBezTo>
                    <a:pt x="30246" y="401706"/>
                    <a:pt x="44073" y="405162"/>
                    <a:pt x="57035" y="401706"/>
                  </a:cubicBezTo>
                  <a:cubicBezTo>
                    <a:pt x="58763" y="401706"/>
                    <a:pt x="59628" y="401706"/>
                    <a:pt x="60492" y="402570"/>
                  </a:cubicBezTo>
                  <a:cubicBezTo>
                    <a:pt x="60492" y="403434"/>
                    <a:pt x="60492" y="405162"/>
                    <a:pt x="59628" y="406025"/>
                  </a:cubicBezTo>
                  <a:cubicBezTo>
                    <a:pt x="46665" y="423303"/>
                    <a:pt x="49258" y="448356"/>
                    <a:pt x="65677" y="463042"/>
                  </a:cubicBezTo>
                  <a:cubicBezTo>
                    <a:pt x="65677" y="463042"/>
                    <a:pt x="65677" y="463042"/>
                    <a:pt x="65677" y="463042"/>
                  </a:cubicBezTo>
                  <a:cubicBezTo>
                    <a:pt x="82096" y="477728"/>
                    <a:pt x="107157" y="476864"/>
                    <a:pt x="122712" y="461314"/>
                  </a:cubicBezTo>
                  <a:cubicBezTo>
                    <a:pt x="123576" y="460450"/>
                    <a:pt x="124440" y="460450"/>
                    <a:pt x="125304" y="461314"/>
                  </a:cubicBezTo>
                  <a:cubicBezTo>
                    <a:pt x="127033" y="461314"/>
                    <a:pt x="127033" y="462178"/>
                    <a:pt x="127033" y="463906"/>
                  </a:cubicBezTo>
                  <a:cubicBezTo>
                    <a:pt x="126169" y="476864"/>
                    <a:pt x="130489" y="490686"/>
                    <a:pt x="141724" y="499325"/>
                  </a:cubicBezTo>
                  <a:cubicBezTo>
                    <a:pt x="141724" y="499325"/>
                    <a:pt x="141724" y="499325"/>
                    <a:pt x="141724" y="499325"/>
                  </a:cubicBezTo>
                  <a:cubicBezTo>
                    <a:pt x="158143" y="514011"/>
                    <a:pt x="183204" y="513147"/>
                    <a:pt x="198759" y="497597"/>
                  </a:cubicBezTo>
                  <a:cubicBezTo>
                    <a:pt x="199623" y="496733"/>
                    <a:pt x="200487" y="496733"/>
                    <a:pt x="201351" y="497597"/>
                  </a:cubicBezTo>
                  <a:cubicBezTo>
                    <a:pt x="202215" y="497597"/>
                    <a:pt x="203080" y="498461"/>
                    <a:pt x="203080" y="500189"/>
                  </a:cubicBezTo>
                  <a:cubicBezTo>
                    <a:pt x="201351" y="513147"/>
                    <a:pt x="206536" y="526969"/>
                    <a:pt x="217770" y="536472"/>
                  </a:cubicBezTo>
                  <a:cubicBezTo>
                    <a:pt x="235054" y="551158"/>
                    <a:pt x="261843" y="549430"/>
                    <a:pt x="276534" y="531289"/>
                  </a:cubicBezTo>
                  <a:cubicBezTo>
                    <a:pt x="279991" y="527833"/>
                    <a:pt x="279991" y="527833"/>
                    <a:pt x="279991" y="527833"/>
                  </a:cubicBezTo>
                  <a:cubicBezTo>
                    <a:pt x="294681" y="510555"/>
                    <a:pt x="292953" y="483775"/>
                    <a:pt x="275670" y="469089"/>
                  </a:cubicBezTo>
                  <a:close/>
                  <a:moveTo>
                    <a:pt x="388012" y="152907"/>
                  </a:moveTo>
                  <a:cubicBezTo>
                    <a:pt x="422578" y="186599"/>
                    <a:pt x="462330" y="224610"/>
                    <a:pt x="497761" y="258301"/>
                  </a:cubicBezTo>
                  <a:cubicBezTo>
                    <a:pt x="502946" y="263485"/>
                    <a:pt x="508995" y="265212"/>
                    <a:pt x="515909" y="264349"/>
                  </a:cubicBezTo>
                  <a:cubicBezTo>
                    <a:pt x="522822" y="263485"/>
                    <a:pt x="528871" y="259165"/>
                    <a:pt x="532328" y="253118"/>
                  </a:cubicBezTo>
                  <a:cubicBezTo>
                    <a:pt x="540969" y="237568"/>
                    <a:pt x="546154" y="221154"/>
                    <a:pt x="549611" y="202149"/>
                  </a:cubicBezTo>
                  <a:cubicBezTo>
                    <a:pt x="551339" y="193510"/>
                    <a:pt x="554796" y="186599"/>
                    <a:pt x="560845" y="180552"/>
                  </a:cubicBezTo>
                  <a:cubicBezTo>
                    <a:pt x="579857" y="160682"/>
                    <a:pt x="579857" y="160682"/>
                    <a:pt x="579857" y="160682"/>
                  </a:cubicBezTo>
                  <a:cubicBezTo>
                    <a:pt x="594548" y="145133"/>
                    <a:pt x="595412" y="120080"/>
                    <a:pt x="580721" y="104530"/>
                  </a:cubicBezTo>
                  <a:cubicBezTo>
                    <a:pt x="501218" y="18142"/>
                    <a:pt x="501218" y="18142"/>
                    <a:pt x="501218" y="18142"/>
                  </a:cubicBezTo>
                  <a:cubicBezTo>
                    <a:pt x="486527" y="2592"/>
                    <a:pt x="461466" y="0"/>
                    <a:pt x="445047" y="13822"/>
                  </a:cubicBezTo>
                  <a:cubicBezTo>
                    <a:pt x="426035" y="29372"/>
                    <a:pt x="426035" y="29372"/>
                    <a:pt x="426035" y="29372"/>
                  </a:cubicBezTo>
                  <a:cubicBezTo>
                    <a:pt x="417393" y="36283"/>
                    <a:pt x="407023" y="38875"/>
                    <a:pt x="394925" y="38011"/>
                  </a:cubicBezTo>
                  <a:cubicBezTo>
                    <a:pt x="375913" y="35419"/>
                    <a:pt x="356037" y="32828"/>
                    <a:pt x="337026" y="31100"/>
                  </a:cubicBezTo>
                  <a:cubicBezTo>
                    <a:pt x="299866" y="25917"/>
                    <a:pt x="266164" y="35419"/>
                    <a:pt x="236782" y="57880"/>
                  </a:cubicBezTo>
                  <a:cubicBezTo>
                    <a:pt x="197895" y="87252"/>
                    <a:pt x="159007" y="117488"/>
                    <a:pt x="120119" y="147724"/>
                  </a:cubicBezTo>
                  <a:cubicBezTo>
                    <a:pt x="82096" y="178824"/>
                    <a:pt x="130489" y="220290"/>
                    <a:pt x="175426" y="191782"/>
                  </a:cubicBezTo>
                  <a:cubicBezTo>
                    <a:pt x="260115" y="139085"/>
                    <a:pt x="260115" y="139085"/>
                    <a:pt x="260115" y="139085"/>
                  </a:cubicBezTo>
                  <a:cubicBezTo>
                    <a:pt x="272213" y="132174"/>
                    <a:pt x="286040" y="131310"/>
                    <a:pt x="299002" y="136494"/>
                  </a:cubicBezTo>
                  <a:cubicBezTo>
                    <a:pt x="314557" y="144269"/>
                    <a:pt x="335297" y="145133"/>
                    <a:pt x="352581" y="142541"/>
                  </a:cubicBezTo>
                  <a:cubicBezTo>
                    <a:pt x="365543" y="139949"/>
                    <a:pt x="377642" y="143405"/>
                    <a:pt x="388012" y="15290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35" tIns="45719" rIns="91435" bIns="45719" numCol="1" anchor="t" anchorCtr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12" name="文本框 11">
            <a:extLst>
              <a:ext uri="{FF2B5EF4-FFF2-40B4-BE49-F238E27FC236}">
                <a16:creationId xmlns:a16="http://schemas.microsoft.com/office/drawing/2014/main" id="{10F6DFE7-8A6F-2CF2-C8A1-36DCEABB7755}"/>
              </a:ext>
            </a:extLst>
          </p:cNvPr>
          <p:cNvSpPr txBox="1"/>
          <p:nvPr/>
        </p:nvSpPr>
        <p:spPr>
          <a:xfrm>
            <a:off x="0" y="5867400"/>
            <a:ext cx="4038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hlinkClick r:id="rId18"/>
              </a:rPr>
              <a:t>电力探客</a:t>
            </a:r>
            <a:r>
              <a:rPr lang="en-US" altLang="zh-CN" dirty="0">
                <a:hlinkClick r:id="rId18"/>
              </a:rPr>
              <a:t>-</a:t>
            </a:r>
            <a:r>
              <a:rPr lang="zh-CN" altLang="en-US" dirty="0">
                <a:hlinkClick r:id="rId18"/>
              </a:rPr>
              <a:t>电力知识库与在线学习平台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6E4BEED-271F-2F5C-4D7B-6204958D61F5}"/>
              </a:ext>
            </a:extLst>
          </p:cNvPr>
          <p:cNvSpPr txBox="1"/>
          <p:nvPr/>
        </p:nvSpPr>
        <p:spPr>
          <a:xfrm>
            <a:off x="457200" y="381000"/>
            <a:ext cx="25146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000" b="1" dirty="0">
                <a:solidFill>
                  <a:schemeClr val="accent3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4. </a:t>
            </a:r>
            <a:r>
              <a:rPr lang="zh-CN" altLang="en-US" sz="3000" b="1" dirty="0">
                <a:solidFill>
                  <a:schemeClr val="accent3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网页展示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BDA847B-EA24-D8AB-525D-12CD8885F9B5}"/>
              </a:ext>
            </a:extLst>
          </p:cNvPr>
          <p:cNvSpPr txBox="1"/>
          <p:nvPr/>
        </p:nvSpPr>
        <p:spPr>
          <a:xfrm>
            <a:off x="0" y="6238504"/>
            <a:ext cx="42275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hlinkClick r:id="rId19"/>
              </a:rPr>
              <a:t>电力知识库与在线学习平台后台</a:t>
            </a:r>
            <a:endParaRPr lang="zh-CN" altLang="en-US" dirty="0"/>
          </a:p>
        </p:txBody>
      </p:sp>
      <p:pic>
        <p:nvPicPr>
          <p:cNvPr id="36" name="图片 35" descr="图形用户界面, 网站&#10;&#10;描述已自动生成">
            <a:extLst>
              <a:ext uri="{FF2B5EF4-FFF2-40B4-BE49-F238E27FC236}">
                <a16:creationId xmlns:a16="http://schemas.microsoft.com/office/drawing/2014/main" id="{562D363E-90E9-301C-76BB-4BF3A21F2C1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838200"/>
            <a:ext cx="10058400" cy="5027427"/>
          </a:xfrm>
          <a:prstGeom prst="rect">
            <a:avLst/>
          </a:prstGeom>
        </p:spPr>
      </p:pic>
      <p:pic>
        <p:nvPicPr>
          <p:cNvPr id="38" name="图片 37" descr="图形用户界面, 应用程序, Teams&#10;&#10;描述已自动生成">
            <a:extLst>
              <a:ext uri="{FF2B5EF4-FFF2-40B4-BE49-F238E27FC236}">
                <a16:creationId xmlns:a16="http://schemas.microsoft.com/office/drawing/2014/main" id="{93877A54-943A-6F14-7AE2-891F2DC1E75A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6427"/>
            <a:ext cx="12192000" cy="4998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395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FBE0FE57-CF10-0603-AAB2-E03D83484FC9}"/>
              </a:ext>
            </a:extLst>
          </p:cNvPr>
          <p:cNvSpPr txBox="1"/>
          <p:nvPr/>
        </p:nvSpPr>
        <p:spPr>
          <a:xfrm>
            <a:off x="457200" y="381000"/>
            <a:ext cx="25146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000" b="1" dirty="0">
                <a:solidFill>
                  <a:schemeClr val="accent3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5. </a:t>
            </a:r>
            <a:r>
              <a:rPr lang="zh-CN" altLang="en-US" sz="3000" b="1" dirty="0">
                <a:solidFill>
                  <a:schemeClr val="accent3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经验总结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2D06C461-DA01-F4D7-2B86-6813BB828E25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3340768" y="631090"/>
            <a:ext cx="6065788" cy="0"/>
            <a:chOff x="4615664" y="960506"/>
            <a:chExt cx="9102718" cy="0"/>
          </a:xfrm>
        </p:grpSpPr>
        <p:cxnSp>
          <p:nvCxnSpPr>
            <p:cNvPr id="7" name="321">
              <a:extLst>
                <a:ext uri="{FF2B5EF4-FFF2-40B4-BE49-F238E27FC236}">
                  <a16:creationId xmlns:a16="http://schemas.microsoft.com/office/drawing/2014/main" id="{7FC38341-DE48-3C30-8A79-33ADD6A7E074}"/>
                </a:ext>
              </a:extLst>
            </p:cNvPr>
            <p:cNvCxnSpPr/>
            <p:nvPr>
              <p:custDataLst>
                <p:tags r:id="rId2"/>
              </p:custDataLst>
            </p:nvPr>
          </p:nvCxnSpPr>
          <p:spPr>
            <a:xfrm flipH="1">
              <a:off x="4615664" y="960506"/>
              <a:ext cx="1314679" cy="0"/>
            </a:xfrm>
            <a:prstGeom prst="line">
              <a:avLst/>
            </a:prstGeom>
            <a:ln w="6350">
              <a:solidFill>
                <a:schemeClr val="tx1"/>
              </a:solidFill>
              <a:prstDash val="solid"/>
              <a:miter/>
            </a:ln>
          </p:spPr>
        </p:cxnSp>
        <p:cxnSp>
          <p:nvCxnSpPr>
            <p:cNvPr id="8" name="3 22">
              <a:extLst>
                <a:ext uri="{FF2B5EF4-FFF2-40B4-BE49-F238E27FC236}">
                  <a16:creationId xmlns:a16="http://schemas.microsoft.com/office/drawing/2014/main" id="{D87062A5-A94A-A4BB-068E-C0948C4557A0}"/>
                </a:ext>
              </a:extLst>
            </p:cNvPr>
            <p:cNvCxnSpPr/>
            <p:nvPr>
              <p:custDataLst>
                <p:tags r:id="rId3"/>
              </p:custDataLst>
            </p:nvPr>
          </p:nvCxnSpPr>
          <p:spPr>
            <a:xfrm flipH="1">
              <a:off x="12403703" y="960506"/>
              <a:ext cx="1314679" cy="0"/>
            </a:xfrm>
            <a:prstGeom prst="line">
              <a:avLst/>
            </a:prstGeom>
            <a:ln w="6350">
              <a:solidFill>
                <a:schemeClr val="tx1"/>
              </a:solidFill>
              <a:prstDash val="solid"/>
              <a:miter/>
            </a:ln>
          </p:spPr>
        </p:cxnSp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17B07EEC-FCDE-A1FF-BC8A-2785B12819D5}"/>
              </a:ext>
            </a:extLst>
          </p:cNvPr>
          <p:cNvSpPr txBox="1"/>
          <p:nvPr/>
        </p:nvSpPr>
        <p:spPr>
          <a:xfrm>
            <a:off x="4419600" y="338702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zh-CN" sz="3200" b="1" dirty="0">
                <a:solidFill>
                  <a:srgbClr val="2F414B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个人总结</a:t>
            </a:r>
            <a:r>
              <a:rPr lang="en-US" altLang="zh-CN" sz="3200" b="1" dirty="0">
                <a:solidFill>
                  <a:srgbClr val="2F414B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——</a:t>
            </a:r>
            <a:r>
              <a:rPr lang="zh-CN" altLang="en-US" sz="3200" b="1" dirty="0">
                <a:solidFill>
                  <a:srgbClr val="2F414B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涂诗文</a:t>
            </a:r>
          </a:p>
        </p:txBody>
      </p:sp>
      <p:grpSp>
        <p:nvGrpSpPr>
          <p:cNvPr id="2" name="组合 18">
            <a:extLst>
              <a:ext uri="{FF2B5EF4-FFF2-40B4-BE49-F238E27FC236}">
                <a16:creationId xmlns:a16="http://schemas.microsoft.com/office/drawing/2014/main" id="{749B5758-0F00-5267-018A-DFCF724D53D1}"/>
              </a:ext>
            </a:extLst>
          </p:cNvPr>
          <p:cNvGrpSpPr/>
          <p:nvPr/>
        </p:nvGrpSpPr>
        <p:grpSpPr>
          <a:xfrm>
            <a:off x="2237487" y="1785826"/>
            <a:ext cx="3521241" cy="3519216"/>
            <a:chOff x="786066" y="1943254"/>
            <a:chExt cx="2759241" cy="3519216"/>
          </a:xfrm>
          <a:solidFill>
            <a:srgbClr val="FFC000"/>
          </a:solidFill>
        </p:grpSpPr>
        <p:sp>
          <p:nvSpPr>
            <p:cNvPr id="3" name="î$ľíḑe">
              <a:extLst>
                <a:ext uri="{FF2B5EF4-FFF2-40B4-BE49-F238E27FC236}">
                  <a16:creationId xmlns:a16="http://schemas.microsoft.com/office/drawing/2014/main" id="{2E60C326-B1D9-C5D0-DB96-3F6CE9060CF5}"/>
                </a:ext>
              </a:extLst>
            </p:cNvPr>
            <p:cNvSpPr/>
            <p:nvPr/>
          </p:nvSpPr>
          <p:spPr>
            <a:xfrm>
              <a:off x="786066" y="1943254"/>
              <a:ext cx="2759241" cy="3481318"/>
            </a:xfrm>
            <a:prstGeom prst="roundRect">
              <a:avLst>
                <a:gd name="adj" fmla="val 4865"/>
              </a:avLst>
            </a:prstGeom>
            <a:grpFill/>
            <a:ln>
              <a:noFill/>
            </a:ln>
            <a:effectLst>
              <a:outerShdw blurRad="508000" dist="101600" dir="2700000" sx="102000" sy="102000" algn="tl" rotWithShape="0">
                <a:srgbClr val="000000">
                  <a:alpha val="15000"/>
                </a:srgbClr>
              </a:outerShdw>
              <a:reflection stA="52000" endA="300" endPos="35000" dir="5400000" sy="-100000"/>
            </a:effectLst>
          </p:spPr>
          <p:txBody>
            <a:bodyPr anchor="ctr"/>
            <a:lstStyle>
              <a:lvl1pPr marL="0" lvl="0" algn="l" defTabSz="914400">
                <a:defRPr sz="1800" kern="1200">
                  <a:solidFill>
                    <a:schemeClr val="lt1"/>
                  </a:solidFill>
                </a:defRPr>
              </a:lvl1pPr>
              <a:lvl2pPr marL="457200" lvl="1" algn="l" defTabSz="914400">
                <a:defRPr sz="1800" kern="1200">
                  <a:solidFill>
                    <a:schemeClr val="lt1"/>
                  </a:solidFill>
                </a:defRPr>
              </a:lvl2pPr>
              <a:lvl3pPr marL="914400" lvl="2" algn="l" defTabSz="914400">
                <a:defRPr sz="1800" kern="1200">
                  <a:solidFill>
                    <a:schemeClr val="lt1"/>
                  </a:solidFill>
                </a:defRPr>
              </a:lvl3pPr>
              <a:lvl4pPr marL="1371600" lvl="3" algn="l" defTabSz="914400">
                <a:defRPr sz="1800" kern="1200">
                  <a:solidFill>
                    <a:schemeClr val="lt1"/>
                  </a:solidFill>
                </a:defRPr>
              </a:lvl4pPr>
              <a:lvl5pPr marL="1828800" lvl="4" algn="l" defTabSz="914400">
                <a:defRPr sz="1800" kern="1200">
                  <a:solidFill>
                    <a:schemeClr val="lt1"/>
                  </a:solidFill>
                </a:defRPr>
              </a:lvl5pPr>
              <a:lvl6pPr marL="2286000" lvl="5" algn="l" defTabSz="914400">
                <a:defRPr sz="1800" kern="1200">
                  <a:solidFill>
                    <a:schemeClr val="lt1"/>
                  </a:solidFill>
                </a:defRPr>
              </a:lvl6pPr>
              <a:lvl7pPr marL="2743200" lvl="6" algn="l" defTabSz="914400">
                <a:defRPr sz="1800" kern="1200">
                  <a:solidFill>
                    <a:schemeClr val="lt1"/>
                  </a:solidFill>
                </a:defRPr>
              </a:lvl7pPr>
              <a:lvl8pPr marL="3200400" lvl="7" algn="l" defTabSz="914400">
                <a:defRPr sz="1800" kern="1200">
                  <a:solidFill>
                    <a:schemeClr val="lt1"/>
                  </a:solidFill>
                </a:defRPr>
              </a:lvl8pPr>
              <a:lvl9pPr marL="3657600" lvl="8" algn="l" defTabSz="914400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marL="0" lvl="0" indent="0" algn="ctr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lang="zh-CN" sz="2000" b="0" i="0" u="none" strike="noStrike" kern="1200" spc="300" baseline="0">
                <a:ln>
                  <a:noFill/>
                </a:ln>
                <a:gradFill>
                  <a:gsLst>
                    <a:gs pos="0">
                      <a:srgbClr val="0060CB"/>
                    </a:gs>
                    <a:gs pos="100000">
                      <a:srgbClr val="01DCBF"/>
                    </a:gs>
                  </a:gsLst>
                  <a:lin ang="2700000" scaled="0"/>
                </a:gradFill>
                <a:latin typeface="思源宋体 CN"/>
                <a:ea typeface="思源宋体 CN"/>
              </a:endParaRPr>
            </a:p>
          </p:txBody>
        </p:sp>
        <p:sp>
          <p:nvSpPr>
            <p:cNvPr id="4" name="TextBox 13">
              <a:extLst>
                <a:ext uri="{FF2B5EF4-FFF2-40B4-BE49-F238E27FC236}">
                  <a16:creationId xmlns:a16="http://schemas.microsoft.com/office/drawing/2014/main" id="{0DD3A472-4CC6-E09C-9629-D6F04B8F2CDF}"/>
                </a:ext>
              </a:extLst>
            </p:cNvPr>
            <p:cNvSpPr txBox="1"/>
            <p:nvPr/>
          </p:nvSpPr>
          <p:spPr>
            <a:xfrm>
              <a:off x="1364188" y="2195706"/>
              <a:ext cx="1620253" cy="495007"/>
            </a:xfrm>
            <a:prstGeom prst="rect">
              <a:avLst/>
            </a:prstGeom>
            <a:grpFill/>
            <a:effectLst>
              <a:reflection stA="52000" endA="300" endPos="35000" dir="5400000" sy="-100000"/>
            </a:effectLst>
          </p:spPr>
          <p:txBody>
            <a:bodyPr wrap="square" lIns="0" tIns="0" rIns="0" bIns="0">
              <a:spAutoFit/>
            </a:bodyPr>
            <a:lstStyle/>
            <a:p>
              <a:pPr marL="0" lvl="0" indent="0" algn="ctr" defTabSz="90170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zh-CN" sz="2400" b="1" i="0" strike="noStrike" spc="0" dirty="0">
                  <a:latin typeface="思源黑体 CN Bold"/>
                  <a:ea typeface="思源黑体 CN Bold"/>
                </a:rPr>
                <a:t>收获</a:t>
              </a:r>
            </a:p>
          </p:txBody>
        </p:sp>
        <p:sp>
          <p:nvSpPr>
            <p:cNvPr id="9" name="TextBox 13">
              <a:extLst>
                <a:ext uri="{FF2B5EF4-FFF2-40B4-BE49-F238E27FC236}">
                  <a16:creationId xmlns:a16="http://schemas.microsoft.com/office/drawing/2014/main" id="{DF183CBB-BA35-E891-EE8C-AFCF7A3BCEB0}"/>
                </a:ext>
              </a:extLst>
            </p:cNvPr>
            <p:cNvSpPr txBox="1"/>
            <p:nvPr/>
          </p:nvSpPr>
          <p:spPr>
            <a:xfrm>
              <a:off x="1021793" y="2914015"/>
              <a:ext cx="2442991" cy="2548455"/>
            </a:xfrm>
            <a:prstGeom prst="rect">
              <a:avLst/>
            </a:prstGeom>
            <a:grpFill/>
          </p:spPr>
          <p:txBody>
            <a:bodyPr wrap="square" lIns="0" tIns="0" rIns="0" bIns="0">
              <a:spAutoFit/>
            </a:bodyPr>
            <a:lstStyle/>
            <a:p>
              <a:pPr marL="0" lvl="0" indent="0" algn="l" defTabSz="90170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en-US" altLang="zh-CN" sz="1400" dirty="0"/>
                <a:t>1.</a:t>
              </a:r>
              <a:r>
                <a:rPr lang="zh-CN" altLang="en-US" sz="1400" dirty="0"/>
                <a:t>在项目开发过程中，遇到了许多技术和非技术方面的问题。通过查阅资料、与团队成员讨论和调试，我培养了更强的问题解决能力。</a:t>
              </a:r>
              <a:endParaRPr lang="en-US" altLang="zh-CN" sz="1400" dirty="0"/>
            </a:p>
            <a:p>
              <a:pPr marL="0" lvl="0" indent="0" algn="l" defTabSz="90170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en-US" altLang="zh-CN" sz="1400" dirty="0"/>
                <a:t>2.</a:t>
              </a:r>
              <a:r>
                <a:rPr lang="zh-CN" altLang="en-US" sz="1400" dirty="0"/>
                <a:t>在项目推进过程中，经常面临不同任务的截止日期。为了按时完成任务，我学会了合理分配时间，优先处理关键任务，并确保团队成员能高效协作。</a:t>
              </a:r>
              <a:endParaRPr lang="zh-CN" altLang="en-US" sz="1400" b="1" dirty="0">
                <a:solidFill>
                  <a:srgbClr val="FFFFFF"/>
                </a:solidFill>
                <a:latin typeface="思源黑体 CN Normal"/>
              </a:endParaRPr>
            </a:p>
          </p:txBody>
        </p:sp>
      </p:grpSp>
      <p:grpSp>
        <p:nvGrpSpPr>
          <p:cNvPr id="11" name="组合 18">
            <a:extLst>
              <a:ext uri="{FF2B5EF4-FFF2-40B4-BE49-F238E27FC236}">
                <a16:creationId xmlns:a16="http://schemas.microsoft.com/office/drawing/2014/main" id="{50601CF3-5734-A654-8474-3907E7B07294}"/>
              </a:ext>
            </a:extLst>
          </p:cNvPr>
          <p:cNvGrpSpPr/>
          <p:nvPr/>
        </p:nvGrpSpPr>
        <p:grpSpPr>
          <a:xfrm>
            <a:off x="6491824" y="1772134"/>
            <a:ext cx="3521241" cy="3481318"/>
            <a:chOff x="786066" y="1943254"/>
            <a:chExt cx="2759241" cy="3481318"/>
          </a:xfrm>
          <a:solidFill>
            <a:schemeClr val="bg1">
              <a:lumMod val="50000"/>
            </a:schemeClr>
          </a:solidFill>
        </p:grpSpPr>
        <p:sp>
          <p:nvSpPr>
            <p:cNvPr id="12" name="î$ľíḑe">
              <a:extLst>
                <a:ext uri="{FF2B5EF4-FFF2-40B4-BE49-F238E27FC236}">
                  <a16:creationId xmlns:a16="http://schemas.microsoft.com/office/drawing/2014/main" id="{E2E1A94D-C78E-60B8-1E0A-65A0E97E5BF2}"/>
                </a:ext>
              </a:extLst>
            </p:cNvPr>
            <p:cNvSpPr/>
            <p:nvPr/>
          </p:nvSpPr>
          <p:spPr>
            <a:xfrm>
              <a:off x="786066" y="1943254"/>
              <a:ext cx="2759241" cy="3481318"/>
            </a:xfrm>
            <a:prstGeom prst="roundRect">
              <a:avLst>
                <a:gd name="adj" fmla="val 4865"/>
              </a:avLst>
            </a:prstGeom>
            <a:grpFill/>
            <a:ln>
              <a:noFill/>
            </a:ln>
            <a:effectLst>
              <a:outerShdw blurRad="508000" dist="101600" dir="2700000" sx="102000" sy="102000" algn="tl" rotWithShape="0">
                <a:srgbClr val="000000">
                  <a:alpha val="15000"/>
                </a:srgbClr>
              </a:outerShdw>
              <a:reflection stA="52000" endA="300" endPos="35000" dir="5400000" sy="-100000"/>
            </a:effectLst>
          </p:spPr>
          <p:txBody>
            <a:bodyPr anchor="ctr"/>
            <a:lstStyle>
              <a:lvl1pPr marL="0" lvl="0" algn="l" defTabSz="914400">
                <a:defRPr sz="1800" kern="1200">
                  <a:solidFill>
                    <a:schemeClr val="lt1"/>
                  </a:solidFill>
                </a:defRPr>
              </a:lvl1pPr>
              <a:lvl2pPr marL="457200" lvl="1" algn="l" defTabSz="914400">
                <a:defRPr sz="1800" kern="1200">
                  <a:solidFill>
                    <a:schemeClr val="lt1"/>
                  </a:solidFill>
                </a:defRPr>
              </a:lvl2pPr>
              <a:lvl3pPr marL="914400" lvl="2" algn="l" defTabSz="914400">
                <a:defRPr sz="1800" kern="1200">
                  <a:solidFill>
                    <a:schemeClr val="lt1"/>
                  </a:solidFill>
                </a:defRPr>
              </a:lvl3pPr>
              <a:lvl4pPr marL="1371600" lvl="3" algn="l" defTabSz="914400">
                <a:defRPr sz="1800" kern="1200">
                  <a:solidFill>
                    <a:schemeClr val="lt1"/>
                  </a:solidFill>
                </a:defRPr>
              </a:lvl4pPr>
              <a:lvl5pPr marL="1828800" lvl="4" algn="l" defTabSz="914400">
                <a:defRPr sz="1800" kern="1200">
                  <a:solidFill>
                    <a:schemeClr val="lt1"/>
                  </a:solidFill>
                </a:defRPr>
              </a:lvl5pPr>
              <a:lvl6pPr marL="2286000" lvl="5" algn="l" defTabSz="914400">
                <a:defRPr sz="1800" kern="1200">
                  <a:solidFill>
                    <a:schemeClr val="lt1"/>
                  </a:solidFill>
                </a:defRPr>
              </a:lvl6pPr>
              <a:lvl7pPr marL="2743200" lvl="6" algn="l" defTabSz="914400">
                <a:defRPr sz="1800" kern="1200">
                  <a:solidFill>
                    <a:schemeClr val="lt1"/>
                  </a:solidFill>
                </a:defRPr>
              </a:lvl7pPr>
              <a:lvl8pPr marL="3200400" lvl="7" algn="l" defTabSz="914400">
                <a:defRPr sz="1800" kern="1200">
                  <a:solidFill>
                    <a:schemeClr val="lt1"/>
                  </a:solidFill>
                </a:defRPr>
              </a:lvl8pPr>
              <a:lvl9pPr marL="3657600" lvl="8" algn="l" defTabSz="914400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marL="0" lvl="0" indent="0" algn="ctr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lang="zh-CN" sz="2000" b="0" i="0" u="none" strike="noStrike" kern="1200" spc="300" baseline="0">
                <a:ln>
                  <a:noFill/>
                </a:ln>
                <a:gradFill>
                  <a:gsLst>
                    <a:gs pos="0">
                      <a:srgbClr val="0060CB"/>
                    </a:gs>
                    <a:gs pos="100000">
                      <a:srgbClr val="01DCBF"/>
                    </a:gs>
                  </a:gsLst>
                  <a:lin ang="2700000" scaled="0"/>
                </a:gradFill>
                <a:latin typeface="思源宋体 CN"/>
                <a:ea typeface="思源宋体 CN"/>
              </a:endParaRPr>
            </a:p>
          </p:txBody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1A8369B7-B70F-2177-B831-63641EEE344B}"/>
                </a:ext>
              </a:extLst>
            </p:cNvPr>
            <p:cNvSpPr txBox="1"/>
            <p:nvPr/>
          </p:nvSpPr>
          <p:spPr>
            <a:xfrm>
              <a:off x="1348495" y="2195706"/>
              <a:ext cx="1620253" cy="546100"/>
            </a:xfrm>
            <a:prstGeom prst="rect">
              <a:avLst/>
            </a:prstGeom>
            <a:grpFill/>
            <a:effectLst>
              <a:reflection stA="52000" endA="300" endPos="35000" dir="5400000" sy="-100000"/>
            </a:effectLst>
          </p:spPr>
          <p:txBody>
            <a:bodyPr wrap="square" lIns="0" tIns="0" rIns="0" bIns="0">
              <a:spAutoFit/>
            </a:bodyPr>
            <a:lstStyle/>
            <a:p>
              <a:pPr marL="0" lvl="0" indent="0" algn="ctr" defTabSz="90170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zh-CN" sz="2400" b="1" i="0" strike="noStrike" spc="0" dirty="0">
                  <a:solidFill>
                    <a:srgbClr val="FFFFFF"/>
                  </a:solidFill>
                  <a:latin typeface="思源黑体 CN Bold"/>
                  <a:ea typeface="思源黑体 CN Bold"/>
                </a:rPr>
                <a:t>不足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8CA81A2-EF1E-E523-8F08-E85846216C8A}"/>
                </a:ext>
              </a:extLst>
            </p:cNvPr>
            <p:cNvSpPr txBox="1"/>
            <p:nvPr/>
          </p:nvSpPr>
          <p:spPr>
            <a:xfrm>
              <a:off x="1002837" y="2829348"/>
              <a:ext cx="2442991" cy="2548455"/>
            </a:xfrm>
            <a:prstGeom prst="rect">
              <a:avLst/>
            </a:prstGeom>
            <a:grpFill/>
          </p:spPr>
          <p:txBody>
            <a:bodyPr wrap="square" lIns="0" tIns="0" rIns="0" bIns="0">
              <a:spAutoFit/>
            </a:bodyPr>
            <a:lstStyle/>
            <a:p>
              <a:pPr lvl="0" algn="l" defTabSz="90170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</a:pPr>
              <a:r>
                <a:rPr lang="en-US" altLang="zh-CN" sz="1400" b="1" dirty="0">
                  <a:solidFill>
                    <a:srgbClr val="FFFFFF"/>
                  </a:solidFill>
                  <a:latin typeface="思源黑体 CN Normal"/>
                </a:rPr>
                <a:t>1.</a:t>
              </a:r>
              <a:r>
                <a:rPr lang="zh-CN" altLang="zh-CN" sz="1400" b="1" dirty="0">
                  <a:solidFill>
                    <a:srgbClr val="FFFFFF"/>
                  </a:solidFill>
                  <a:latin typeface="思源黑体 CN Normal"/>
                </a:rPr>
                <a:t>在项目初期，由于没有及时和团队成员沟通，导致一些需求和功能的理解偏差，最终需要花更多时间进行调整。</a:t>
              </a:r>
              <a:endParaRPr lang="en-US" altLang="zh-CN" sz="1400" b="1" dirty="0">
                <a:solidFill>
                  <a:srgbClr val="FFFFFF"/>
                </a:solidFill>
                <a:latin typeface="思源黑体 CN Normal"/>
              </a:endParaRPr>
            </a:p>
            <a:p>
              <a:pPr lvl="0" algn="l" defTabSz="90170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</a:pPr>
              <a:r>
                <a:rPr lang="zh-CN" sz="1400" b="1" i="0" strike="noStrike" spc="0" dirty="0">
                  <a:solidFill>
                    <a:srgbClr val="FFFFFF"/>
                  </a:solidFill>
                  <a:latin typeface="思源黑体 CN Normal"/>
                  <a:ea typeface="思源黑体 CN Normal"/>
                </a:rPr>
                <a:t>2.</a:t>
              </a:r>
              <a:r>
                <a:rPr lang="zh-CN" altLang="en-US" sz="1400" b="1" dirty="0">
                  <a:solidFill>
                    <a:srgbClr val="FFFFFF"/>
                  </a:solidFill>
                  <a:latin typeface="思源黑体 CN Normal"/>
                </a:rPr>
                <a:t>在项目开发过程中，虽然我们实现了功能，但对用户界面的设计和用户体验（</a:t>
              </a:r>
              <a:r>
                <a:rPr lang="en-US" altLang="zh-CN" sz="1400" b="1" dirty="0">
                  <a:solidFill>
                    <a:srgbClr val="FFFFFF"/>
                  </a:solidFill>
                  <a:latin typeface="思源黑体 CN Normal"/>
                </a:rPr>
                <a:t>UX</a:t>
              </a:r>
              <a:r>
                <a:rPr lang="zh-CN" altLang="en-US" sz="1400" b="1" dirty="0">
                  <a:solidFill>
                    <a:srgbClr val="FFFFFF"/>
                  </a:solidFill>
                  <a:latin typeface="思源黑体 CN Normal"/>
                </a:rPr>
                <a:t>）的关注不够。后期反馈显示，部分功能在用户操作上并不够直观，使用体验差。</a:t>
              </a: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8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0A42B7F-C081-7562-8315-E85F2EC924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B15072CD-3740-4A0A-4D63-8DFB6A5826BE}"/>
              </a:ext>
            </a:extLst>
          </p:cNvPr>
          <p:cNvSpPr txBox="1"/>
          <p:nvPr/>
        </p:nvSpPr>
        <p:spPr>
          <a:xfrm>
            <a:off x="457200" y="381000"/>
            <a:ext cx="25146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000" b="1" dirty="0">
                <a:solidFill>
                  <a:srgbClr val="1E959E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5</a:t>
            </a:r>
            <a:r>
              <a:rPr kumimoji="0" lang="en-US" altLang="zh-CN" sz="3000" b="1" i="0" u="none" strike="noStrike" kern="1200" cap="none" spc="0" normalizeH="0" baseline="0" noProof="0" dirty="0">
                <a:ln>
                  <a:noFill/>
                </a:ln>
                <a:solidFill>
                  <a:srgbClr val="1E959E"/>
                </a:solidFill>
                <a:effectLst/>
                <a:uLnTx/>
                <a:uFillTx/>
                <a:latin typeface="Microsoft YaHei Light" panose="020B0502040204020203" pitchFamily="34" charset="-122"/>
                <a:ea typeface="Microsoft YaHei Light" panose="020B0502040204020203" pitchFamily="34" charset="-122"/>
                <a:cs typeface="+mn-cs"/>
              </a:rPr>
              <a:t>. </a:t>
            </a:r>
            <a:r>
              <a:rPr kumimoji="0" lang="zh-CN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1E959E"/>
                </a:solidFill>
                <a:effectLst/>
                <a:uLnTx/>
                <a:uFillTx/>
                <a:latin typeface="Microsoft YaHei Light" panose="020B0502040204020203" pitchFamily="34" charset="-122"/>
                <a:ea typeface="Microsoft YaHei Light" panose="020B0502040204020203" pitchFamily="34" charset="-122"/>
                <a:cs typeface="+mn-cs"/>
              </a:rPr>
              <a:t>经验总结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F44D3234-2E79-DAD4-7D1D-8E505424FCA4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3340768" y="631090"/>
            <a:ext cx="6065788" cy="0"/>
            <a:chOff x="4615664" y="960506"/>
            <a:chExt cx="9102718" cy="0"/>
          </a:xfrm>
        </p:grpSpPr>
        <p:cxnSp>
          <p:nvCxnSpPr>
            <p:cNvPr id="7" name="321">
              <a:extLst>
                <a:ext uri="{FF2B5EF4-FFF2-40B4-BE49-F238E27FC236}">
                  <a16:creationId xmlns:a16="http://schemas.microsoft.com/office/drawing/2014/main" id="{D294EB45-B7C2-9592-0703-6268AA9809B8}"/>
                </a:ext>
              </a:extLst>
            </p:cNvPr>
            <p:cNvCxnSpPr/>
            <p:nvPr>
              <p:custDataLst>
                <p:tags r:id="rId25"/>
              </p:custDataLst>
            </p:nvPr>
          </p:nvCxnSpPr>
          <p:spPr>
            <a:xfrm flipH="1">
              <a:off x="4615664" y="960506"/>
              <a:ext cx="1314679" cy="0"/>
            </a:xfrm>
            <a:prstGeom prst="line">
              <a:avLst/>
            </a:prstGeom>
            <a:ln w="6350">
              <a:solidFill>
                <a:schemeClr val="tx1"/>
              </a:solidFill>
              <a:prstDash val="solid"/>
              <a:miter/>
            </a:ln>
          </p:spPr>
        </p:cxnSp>
        <p:cxnSp>
          <p:nvCxnSpPr>
            <p:cNvPr id="8" name="3 22">
              <a:extLst>
                <a:ext uri="{FF2B5EF4-FFF2-40B4-BE49-F238E27FC236}">
                  <a16:creationId xmlns:a16="http://schemas.microsoft.com/office/drawing/2014/main" id="{A8A405E2-E381-7381-16A4-9D552479E7B9}"/>
                </a:ext>
              </a:extLst>
            </p:cNvPr>
            <p:cNvCxnSpPr/>
            <p:nvPr>
              <p:custDataLst>
                <p:tags r:id="rId26"/>
              </p:custDataLst>
            </p:nvPr>
          </p:nvCxnSpPr>
          <p:spPr>
            <a:xfrm flipH="1">
              <a:off x="12403703" y="960506"/>
              <a:ext cx="1314679" cy="0"/>
            </a:xfrm>
            <a:prstGeom prst="line">
              <a:avLst/>
            </a:prstGeom>
            <a:ln w="6350">
              <a:solidFill>
                <a:schemeClr val="tx1"/>
              </a:solidFill>
              <a:prstDash val="solid"/>
              <a:miter/>
            </a:ln>
          </p:spPr>
        </p:cxnSp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501F3EBE-BB4F-8B8A-B054-974F59C46A58}"/>
              </a:ext>
            </a:extLst>
          </p:cNvPr>
          <p:cNvSpPr txBox="1"/>
          <p:nvPr/>
        </p:nvSpPr>
        <p:spPr>
          <a:xfrm>
            <a:off x="4558761" y="338702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2F414B"/>
                </a:solidFill>
                <a:effectLst/>
                <a:uLnTx/>
                <a:uFillTx/>
                <a:latin typeface="Microsoft YaHei Light" panose="020B0502040204020203" pitchFamily="34" charset="-122"/>
                <a:ea typeface="Microsoft YaHei Light" panose="020B0502040204020203" pitchFamily="34" charset="-122"/>
                <a:cs typeface="+mn-cs"/>
              </a:rPr>
              <a:t>个人总结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2F414B"/>
                </a:solidFill>
                <a:effectLst/>
                <a:uLnTx/>
                <a:uFillTx/>
                <a:latin typeface="Microsoft YaHei Light" panose="020B0502040204020203" pitchFamily="34" charset="-122"/>
                <a:ea typeface="Microsoft YaHei Light" panose="020B0502040204020203" pitchFamily="34" charset="-122"/>
                <a:cs typeface="+mn-cs"/>
              </a:rPr>
              <a:t>——</a:t>
            </a:r>
            <a:r>
              <a:rPr lang="zh-CN" altLang="en-US" sz="3200" b="1" dirty="0">
                <a:solidFill>
                  <a:srgbClr val="2F414B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肖阳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2F414B"/>
              </a:solidFill>
              <a:effectLst/>
              <a:uLnTx/>
              <a:uFillTx/>
              <a:latin typeface="Microsoft YaHei Light" panose="020B0502040204020203" pitchFamily="34" charset="-122"/>
              <a:ea typeface="Microsoft YaHei Light" panose="020B0502040204020203" pitchFamily="34" charset="-122"/>
              <a:cs typeface="+mn-cs"/>
            </a:endParaRPr>
          </a:p>
        </p:txBody>
      </p:sp>
      <p:grpSp>
        <p:nvGrpSpPr>
          <p:cNvPr id="2" name="组合 18">
            <a:extLst>
              <a:ext uri="{FF2B5EF4-FFF2-40B4-BE49-F238E27FC236}">
                <a16:creationId xmlns:a16="http://schemas.microsoft.com/office/drawing/2014/main" id="{9B9825F4-4B4B-A265-7688-44995812060C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1899419" y="1804581"/>
            <a:ext cx="3521241" cy="3481318"/>
            <a:chOff x="786066" y="1943254"/>
            <a:chExt cx="2759241" cy="3481318"/>
          </a:xfrm>
          <a:solidFill>
            <a:schemeClr val="bg1">
              <a:lumMod val="50000"/>
            </a:schemeClr>
          </a:solidFill>
        </p:grpSpPr>
        <p:sp>
          <p:nvSpPr>
            <p:cNvPr id="3" name="î$ľíḑe">
              <a:extLst>
                <a:ext uri="{FF2B5EF4-FFF2-40B4-BE49-F238E27FC236}">
                  <a16:creationId xmlns:a16="http://schemas.microsoft.com/office/drawing/2014/main" id="{8BFCF787-3FE6-65FD-845F-9DB4C4EFCDFB}"/>
                </a:ext>
              </a:extLst>
            </p:cNvPr>
            <p:cNvSpPr/>
            <p:nvPr>
              <p:custDataLst>
                <p:tags r:id="rId22"/>
              </p:custDataLst>
            </p:nvPr>
          </p:nvSpPr>
          <p:spPr>
            <a:xfrm>
              <a:off x="786066" y="1943254"/>
              <a:ext cx="2759241" cy="3481318"/>
            </a:xfrm>
            <a:prstGeom prst="roundRect">
              <a:avLst>
                <a:gd name="adj" fmla="val 4865"/>
              </a:avLst>
            </a:prstGeom>
            <a:grpFill/>
            <a:ln>
              <a:noFill/>
            </a:ln>
            <a:effectLst>
              <a:outerShdw blurRad="508000" dist="101600" dir="2700000" sx="102000" sy="102000" algn="tl" rotWithShape="0">
                <a:srgbClr val="000000">
                  <a:alpha val="15000"/>
                </a:srgbClr>
              </a:outerShdw>
              <a:reflection stA="52000" endA="300" endPos="35000" dir="5400000" sy="-100000"/>
            </a:effectLst>
          </p:spPr>
          <p:txBody>
            <a:bodyPr anchor="ctr"/>
            <a:lstStyle>
              <a:lvl1pPr marL="0" lvl="0" algn="l" defTabSz="914400">
                <a:defRPr sz="1800" kern="1200">
                  <a:solidFill>
                    <a:schemeClr val="lt1"/>
                  </a:solidFill>
                </a:defRPr>
              </a:lvl1pPr>
              <a:lvl2pPr marL="457200" lvl="1" algn="l" defTabSz="914400">
                <a:defRPr sz="1800" kern="1200">
                  <a:solidFill>
                    <a:schemeClr val="lt1"/>
                  </a:solidFill>
                </a:defRPr>
              </a:lvl2pPr>
              <a:lvl3pPr marL="914400" lvl="2" algn="l" defTabSz="914400">
                <a:defRPr sz="1800" kern="1200">
                  <a:solidFill>
                    <a:schemeClr val="lt1"/>
                  </a:solidFill>
                </a:defRPr>
              </a:lvl3pPr>
              <a:lvl4pPr marL="1371600" lvl="3" algn="l" defTabSz="914400">
                <a:defRPr sz="1800" kern="1200">
                  <a:solidFill>
                    <a:schemeClr val="lt1"/>
                  </a:solidFill>
                </a:defRPr>
              </a:lvl4pPr>
              <a:lvl5pPr marL="1828800" lvl="4" algn="l" defTabSz="914400">
                <a:defRPr sz="1800" kern="1200">
                  <a:solidFill>
                    <a:schemeClr val="lt1"/>
                  </a:solidFill>
                </a:defRPr>
              </a:lvl5pPr>
              <a:lvl6pPr marL="2286000" lvl="5" algn="l" defTabSz="914400">
                <a:defRPr sz="1800" kern="1200">
                  <a:solidFill>
                    <a:schemeClr val="lt1"/>
                  </a:solidFill>
                </a:defRPr>
              </a:lvl6pPr>
              <a:lvl7pPr marL="2743200" lvl="6" algn="l" defTabSz="914400">
                <a:defRPr sz="1800" kern="1200">
                  <a:solidFill>
                    <a:schemeClr val="lt1"/>
                  </a:solidFill>
                </a:defRPr>
              </a:lvl7pPr>
              <a:lvl8pPr marL="3200400" lvl="7" algn="l" defTabSz="914400">
                <a:defRPr sz="1800" kern="1200">
                  <a:solidFill>
                    <a:schemeClr val="lt1"/>
                  </a:solidFill>
                </a:defRPr>
              </a:lvl8pPr>
              <a:lvl9pPr marL="3657600" lvl="8" algn="l" defTabSz="914400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marL="0" lvl="0" indent="0" algn="ctr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lang="zh-CN" sz="2000" b="0" i="0" u="none" strike="noStrike" kern="1200" spc="300" baseline="0">
                <a:ln>
                  <a:noFill/>
                </a:ln>
                <a:gradFill>
                  <a:gsLst>
                    <a:gs pos="0">
                      <a:srgbClr val="0060CB"/>
                    </a:gs>
                    <a:gs pos="100000">
                      <a:srgbClr val="01DCBF"/>
                    </a:gs>
                  </a:gsLst>
                  <a:lin ang="2700000" scaled="0"/>
                </a:gradFill>
                <a:latin typeface="思源宋体 CN"/>
                <a:ea typeface="思源宋体 CN"/>
              </a:endParaRPr>
            </a:p>
          </p:txBody>
        </p:sp>
        <p:sp>
          <p:nvSpPr>
            <p:cNvPr id="4" name="TextBox 13">
              <a:extLst>
                <a:ext uri="{FF2B5EF4-FFF2-40B4-BE49-F238E27FC236}">
                  <a16:creationId xmlns:a16="http://schemas.microsoft.com/office/drawing/2014/main" id="{DBFB932E-23F2-D546-2E83-2AB7FAF7389B}"/>
                </a:ext>
              </a:extLst>
            </p:cNvPr>
            <p:cNvSpPr txBox="1"/>
            <p:nvPr>
              <p:custDataLst>
                <p:tags r:id="rId23"/>
              </p:custDataLst>
            </p:nvPr>
          </p:nvSpPr>
          <p:spPr>
            <a:xfrm>
              <a:off x="1312316" y="1944158"/>
              <a:ext cx="1620253" cy="546100"/>
            </a:xfrm>
            <a:prstGeom prst="rect">
              <a:avLst/>
            </a:prstGeom>
            <a:grpFill/>
            <a:effectLst>
              <a:reflection stA="52000" endA="300" endPos="35000" dir="5400000" sy="-100000"/>
            </a:effectLst>
          </p:spPr>
          <p:txBody>
            <a:bodyPr wrap="square" lIns="0" tIns="0" rIns="0" bIns="0">
              <a:spAutoFit/>
            </a:bodyPr>
            <a:lstStyle/>
            <a:p>
              <a:pPr marL="0" lvl="0" indent="0" algn="ctr" defTabSz="90170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zh-CN" sz="2400" b="1" i="0" strike="noStrike" spc="0">
                  <a:solidFill>
                    <a:srgbClr val="FFFFFF"/>
                  </a:solidFill>
                  <a:latin typeface="思源黑体 CN Bold"/>
                  <a:ea typeface="思源黑体 CN Bold"/>
                </a:rPr>
                <a:t>收获</a:t>
              </a:r>
            </a:p>
          </p:txBody>
        </p:sp>
        <p:sp>
          <p:nvSpPr>
            <p:cNvPr id="9" name="TextBox 13">
              <a:extLst>
                <a:ext uri="{FF2B5EF4-FFF2-40B4-BE49-F238E27FC236}">
                  <a16:creationId xmlns:a16="http://schemas.microsoft.com/office/drawing/2014/main" id="{CE000CC8-4D44-D562-6C81-62B585558641}"/>
                </a:ext>
              </a:extLst>
            </p:cNvPr>
            <p:cNvSpPr txBox="1"/>
            <p:nvPr>
              <p:custDataLst>
                <p:tags r:id="rId24"/>
              </p:custDataLst>
            </p:nvPr>
          </p:nvSpPr>
          <p:spPr>
            <a:xfrm>
              <a:off x="959547" y="2463876"/>
              <a:ext cx="2422242" cy="2908300"/>
            </a:xfrm>
            <a:prstGeom prst="rect">
              <a:avLst/>
            </a:prstGeom>
            <a:grpFill/>
          </p:spPr>
          <p:txBody>
            <a:bodyPr wrap="square" lIns="0" tIns="0" rIns="0" bIns="0">
              <a:spAutoFit/>
            </a:bodyPr>
            <a:lstStyle/>
            <a:p>
              <a:pPr marL="0" indent="0" algn="l" defTabSz="444500">
                <a:lnSpc>
                  <a:spcPct val="150000"/>
                </a:lnSpc>
                <a:buNone/>
              </a:pPr>
              <a:r>
                <a:rPr lang="zh-CN" sz="1400" b="1" i="0" strike="noStrike" spc="0" dirty="0">
                  <a:solidFill>
                    <a:srgbClr val="FFFFFF"/>
                  </a:solidFill>
                  <a:latin typeface="思源黑体 CN Normal"/>
                  <a:ea typeface="思源黑体 CN Normal"/>
                </a:rPr>
                <a:t>收获一：根据需求分析文档提炼需求的能力得到了提升，在使用</a:t>
              </a:r>
              <a:r>
                <a:rPr lang="en-US" altLang="zh-CN" sz="1400" b="1" i="0" strike="noStrike" spc="0" dirty="0">
                  <a:solidFill>
                    <a:srgbClr val="FFFFFF"/>
                  </a:solidFill>
                  <a:latin typeface="思源黑体 CN Normal"/>
                  <a:ea typeface="思源黑体 CN Normal"/>
                </a:rPr>
                <a:t>Axure</a:t>
              </a:r>
              <a:r>
                <a:rPr lang="zh-CN" altLang="en-US" sz="1400" b="1" i="0" strike="noStrike" spc="0" dirty="0">
                  <a:solidFill>
                    <a:srgbClr val="FFFFFF"/>
                  </a:solidFill>
                  <a:latin typeface="思源黑体 CN Normal"/>
                  <a:ea typeface="思源黑体 CN Normal"/>
                </a:rPr>
                <a:t>的过程中</a:t>
              </a:r>
              <a:r>
                <a:rPr lang="zh-CN" sz="1400" b="1" i="0" strike="noStrike" spc="0" dirty="0">
                  <a:solidFill>
                    <a:srgbClr val="FFFFFF"/>
                  </a:solidFill>
                  <a:latin typeface="思源黑体 CN Normal"/>
                  <a:ea typeface="思源黑体 CN Normal"/>
                </a:rPr>
                <a:t>，绘制原型图的技巧和效率提高。根据客户需求，</a:t>
              </a:r>
              <a:r>
                <a:rPr lang="zh-CN" altLang="en-US" sz="1400" b="1" i="0" strike="noStrike" spc="0" dirty="0">
                  <a:solidFill>
                    <a:srgbClr val="FFFFFF"/>
                  </a:solidFill>
                  <a:latin typeface="思源黑体 CN Normal"/>
                  <a:ea typeface="思源黑体 CN Normal"/>
                </a:rPr>
                <a:t>确保原型既贴合客户心意，又具良好的可用性。</a:t>
              </a:r>
              <a:endParaRPr lang="zh-CN" sz="1400" b="1" i="0" strike="noStrike" spc="0" dirty="0">
                <a:solidFill>
                  <a:srgbClr val="FFFFFF"/>
                </a:solidFill>
                <a:latin typeface="思源黑体 CN Normal"/>
                <a:ea typeface="思源黑体 CN Normal"/>
              </a:endParaRPr>
            </a:p>
            <a:p>
              <a:pPr marL="0" indent="0" algn="l" defTabSz="444500">
                <a:lnSpc>
                  <a:spcPct val="150000"/>
                </a:lnSpc>
                <a:buNone/>
              </a:pPr>
              <a:r>
                <a:rPr lang="zh-CN" sz="1400" b="1" i="0" strike="noStrike" spc="0" dirty="0">
                  <a:solidFill>
                    <a:srgbClr val="FFFFFF"/>
                  </a:solidFill>
                  <a:latin typeface="思源黑体 CN Normal"/>
                  <a:ea typeface="思源黑体 CN Normal"/>
                </a:rPr>
                <a:t>收获二：这次完整地走完了整个开发的过程，从各种文档的创建，到原型的设计，再到后续的开发。学到了对开发工作的经验，以及更多的团队合作经验。</a:t>
              </a:r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AAE8ABBE-107B-C39D-934A-7CE55C652CB0}"/>
              </a:ext>
            </a:extLst>
          </p:cNvPr>
          <p:cNvGrpSpPr/>
          <p:nvPr>
            <p:custDataLst>
              <p:tags r:id="rId3"/>
            </p:custDataLst>
          </p:nvPr>
        </p:nvGrpSpPr>
        <p:grpSpPr>
          <a:xfrm>
            <a:off x="7064919" y="1995484"/>
            <a:ext cx="310008" cy="308885"/>
            <a:chOff x="3618897" y="2279040"/>
            <a:chExt cx="706229" cy="703668"/>
          </a:xfrm>
          <a:solidFill>
            <a:schemeClr val="bg1"/>
          </a:solidFill>
        </p:grpSpPr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0AFC718B-969F-1E23-ED5B-BF39994E53DB}"/>
                </a:ext>
              </a:extLst>
            </p:cNvPr>
            <p:cNvSpPr>
              <a:spLocks noEditPoints="1"/>
            </p:cNvSpPr>
            <p:nvPr>
              <p:custDataLst>
                <p:tags r:id="rId19"/>
              </p:custDataLst>
            </p:nvPr>
          </p:nvSpPr>
          <p:spPr>
            <a:xfrm>
              <a:off x="3713987" y="2279040"/>
              <a:ext cx="516048" cy="703668"/>
            </a:xfrm>
            <a:custGeom>
              <a:avLst/>
              <a:gdLst/>
              <a:ahLst/>
              <a:cxnLst/>
              <a:rect l="0" t="0" r="r" b="b"/>
              <a:pathLst>
                <a:path w="516048" h="703668">
                  <a:moveTo>
                    <a:pt x="191897" y="497063"/>
                  </a:moveTo>
                  <a:cubicBezTo>
                    <a:pt x="193626" y="509165"/>
                    <a:pt x="205728" y="516945"/>
                    <a:pt x="218694" y="516945"/>
                  </a:cubicBezTo>
                  <a:cubicBezTo>
                    <a:pt x="297354" y="516945"/>
                    <a:pt x="297354" y="516945"/>
                    <a:pt x="297354" y="516945"/>
                  </a:cubicBezTo>
                  <a:cubicBezTo>
                    <a:pt x="309456" y="516945"/>
                    <a:pt x="322422" y="509165"/>
                    <a:pt x="324151" y="497063"/>
                  </a:cubicBezTo>
                  <a:cubicBezTo>
                    <a:pt x="325880" y="472858"/>
                    <a:pt x="337117" y="452111"/>
                    <a:pt x="357862" y="440009"/>
                  </a:cubicBezTo>
                  <a:cubicBezTo>
                    <a:pt x="424421" y="403701"/>
                    <a:pt x="465913" y="333680"/>
                    <a:pt x="465913" y="257608"/>
                  </a:cubicBezTo>
                  <a:cubicBezTo>
                    <a:pt x="465913" y="142635"/>
                    <a:pt x="372557" y="49274"/>
                    <a:pt x="257592" y="49274"/>
                  </a:cubicBezTo>
                  <a:cubicBezTo>
                    <a:pt x="142626" y="49274"/>
                    <a:pt x="49271" y="142635"/>
                    <a:pt x="49271" y="257608"/>
                  </a:cubicBezTo>
                  <a:cubicBezTo>
                    <a:pt x="49271" y="333680"/>
                    <a:pt x="90762" y="403701"/>
                    <a:pt x="158186" y="440009"/>
                  </a:cubicBezTo>
                  <a:cubicBezTo>
                    <a:pt x="178931" y="452111"/>
                    <a:pt x="189304" y="472858"/>
                    <a:pt x="191897" y="497063"/>
                  </a:cubicBezTo>
                  <a:close/>
                  <a:moveTo>
                    <a:pt x="305998" y="676005"/>
                  </a:moveTo>
                  <a:cubicBezTo>
                    <a:pt x="302541" y="691566"/>
                    <a:pt x="288710" y="703668"/>
                    <a:pt x="271422" y="703668"/>
                  </a:cubicBezTo>
                  <a:cubicBezTo>
                    <a:pt x="243761" y="703668"/>
                    <a:pt x="243761" y="703668"/>
                    <a:pt x="243761" y="703668"/>
                  </a:cubicBezTo>
                  <a:cubicBezTo>
                    <a:pt x="227338" y="703668"/>
                    <a:pt x="213507" y="691566"/>
                    <a:pt x="209185" y="676005"/>
                  </a:cubicBezTo>
                  <a:cubicBezTo>
                    <a:pt x="195355" y="676005"/>
                    <a:pt x="195355" y="676005"/>
                    <a:pt x="195355" y="676005"/>
                  </a:cubicBezTo>
                  <a:cubicBezTo>
                    <a:pt x="166830" y="676005"/>
                    <a:pt x="142626" y="652665"/>
                    <a:pt x="142626" y="624138"/>
                  </a:cubicBezTo>
                  <a:cubicBezTo>
                    <a:pt x="142626" y="497927"/>
                    <a:pt x="142626" y="497927"/>
                    <a:pt x="142626" y="497927"/>
                  </a:cubicBezTo>
                  <a:cubicBezTo>
                    <a:pt x="142626" y="491876"/>
                    <a:pt x="140033" y="486689"/>
                    <a:pt x="133982" y="483231"/>
                  </a:cubicBezTo>
                  <a:cubicBezTo>
                    <a:pt x="51864" y="438280"/>
                    <a:pt x="0" y="351834"/>
                    <a:pt x="0" y="257608"/>
                  </a:cubicBezTo>
                  <a:cubicBezTo>
                    <a:pt x="0" y="114973"/>
                    <a:pt x="115830" y="0"/>
                    <a:pt x="257592" y="0"/>
                  </a:cubicBezTo>
                  <a:cubicBezTo>
                    <a:pt x="400218" y="0"/>
                    <a:pt x="516048" y="114973"/>
                    <a:pt x="516048" y="257608"/>
                  </a:cubicBezTo>
                  <a:cubicBezTo>
                    <a:pt x="516048" y="351834"/>
                    <a:pt x="464184" y="438280"/>
                    <a:pt x="381201" y="483231"/>
                  </a:cubicBezTo>
                  <a:cubicBezTo>
                    <a:pt x="376015" y="486689"/>
                    <a:pt x="372557" y="491876"/>
                    <a:pt x="372557" y="497927"/>
                  </a:cubicBezTo>
                  <a:cubicBezTo>
                    <a:pt x="373422" y="624138"/>
                    <a:pt x="373422" y="624138"/>
                    <a:pt x="373422" y="624138"/>
                  </a:cubicBezTo>
                  <a:cubicBezTo>
                    <a:pt x="373422" y="652665"/>
                    <a:pt x="349218" y="676005"/>
                    <a:pt x="320693" y="676005"/>
                  </a:cubicBezTo>
                  <a:cubicBezTo>
                    <a:pt x="305998" y="676005"/>
                    <a:pt x="305998" y="676005"/>
                    <a:pt x="305998" y="67600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35" tIns="45719" rIns="91435" bIns="45719" numCol="1" anchor="t" anchorCtr="0"/>
            <a:lstStyle/>
            <a:p>
              <a:pPr>
                <a:spcBef>
                  <a:spcPct val="0"/>
                </a:spcBef>
                <a:spcAft>
                  <a:spcPct val="0"/>
                </a:spcAft>
              </a:pPr>
              <a:endParaRPr lang="zh-CN" sz="1705">
                <a:solidFill>
                  <a:srgbClr val="000000"/>
                </a:solidFill>
                <a:latin typeface="Arial" panose="020B0604020202020204"/>
                <a:ea typeface="微软雅黑" panose="020B0503020204020204" charset="-122"/>
              </a:endParaRPr>
            </a:p>
          </p:txBody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BB00758A-A163-5837-E78E-6A90D87E793E}"/>
                </a:ext>
              </a:extLst>
            </p:cNvPr>
            <p:cNvSpPr>
              <a:spLocks noEditPoints="1"/>
            </p:cNvSpPr>
            <p:nvPr>
              <p:custDataLst>
                <p:tags r:id="rId20"/>
              </p:custDataLst>
            </p:nvPr>
          </p:nvSpPr>
          <p:spPr>
            <a:xfrm>
              <a:off x="3618897" y="2347432"/>
              <a:ext cx="706229" cy="373412"/>
            </a:xfrm>
            <a:custGeom>
              <a:avLst/>
              <a:gdLst/>
              <a:ahLst/>
              <a:cxnLst/>
              <a:rect l="0" t="0" r="r" b="b"/>
              <a:pathLst>
                <a:path w="706229" h="373412">
                  <a:moveTo>
                    <a:pt x="604228" y="350938"/>
                  </a:moveTo>
                  <a:cubicBezTo>
                    <a:pt x="596448" y="346616"/>
                    <a:pt x="593855" y="336244"/>
                    <a:pt x="598177" y="328464"/>
                  </a:cubicBezTo>
                  <a:cubicBezTo>
                    <a:pt x="603363" y="320685"/>
                    <a:pt x="612872" y="318092"/>
                    <a:pt x="620652" y="322414"/>
                  </a:cubicBezTo>
                  <a:cubicBezTo>
                    <a:pt x="652635" y="340566"/>
                    <a:pt x="652635" y="340566"/>
                    <a:pt x="652635" y="340566"/>
                  </a:cubicBezTo>
                  <a:cubicBezTo>
                    <a:pt x="660415" y="344887"/>
                    <a:pt x="663008" y="355260"/>
                    <a:pt x="658686" y="363039"/>
                  </a:cubicBezTo>
                  <a:cubicBezTo>
                    <a:pt x="654364" y="370819"/>
                    <a:pt x="643991" y="373412"/>
                    <a:pt x="636211" y="369090"/>
                  </a:cubicBezTo>
                  <a:cubicBezTo>
                    <a:pt x="604228" y="350938"/>
                    <a:pt x="604228" y="350938"/>
                    <a:pt x="604228" y="350938"/>
                  </a:cubicBezTo>
                  <a:close/>
                  <a:moveTo>
                    <a:pt x="620652" y="50998"/>
                  </a:moveTo>
                  <a:cubicBezTo>
                    <a:pt x="612872" y="55320"/>
                    <a:pt x="603363" y="52727"/>
                    <a:pt x="598177" y="44948"/>
                  </a:cubicBezTo>
                  <a:cubicBezTo>
                    <a:pt x="593855" y="37168"/>
                    <a:pt x="596448" y="26796"/>
                    <a:pt x="604228" y="22474"/>
                  </a:cubicBezTo>
                  <a:cubicBezTo>
                    <a:pt x="636211" y="4322"/>
                    <a:pt x="636211" y="4322"/>
                    <a:pt x="636211" y="4322"/>
                  </a:cubicBezTo>
                  <a:cubicBezTo>
                    <a:pt x="643991" y="0"/>
                    <a:pt x="654364" y="2593"/>
                    <a:pt x="658686" y="10373"/>
                  </a:cubicBezTo>
                  <a:cubicBezTo>
                    <a:pt x="663008" y="18152"/>
                    <a:pt x="660415" y="27660"/>
                    <a:pt x="652635" y="32846"/>
                  </a:cubicBezTo>
                  <a:cubicBezTo>
                    <a:pt x="620652" y="50998"/>
                    <a:pt x="620652" y="50998"/>
                    <a:pt x="620652" y="50998"/>
                  </a:cubicBezTo>
                  <a:close/>
                  <a:moveTo>
                    <a:pt x="652635" y="203129"/>
                  </a:moveTo>
                  <a:cubicBezTo>
                    <a:pt x="643991" y="203129"/>
                    <a:pt x="636211" y="195350"/>
                    <a:pt x="636211" y="186706"/>
                  </a:cubicBezTo>
                  <a:cubicBezTo>
                    <a:pt x="636211" y="177198"/>
                    <a:pt x="643991" y="170283"/>
                    <a:pt x="652635" y="170283"/>
                  </a:cubicBezTo>
                  <a:cubicBezTo>
                    <a:pt x="689805" y="170283"/>
                    <a:pt x="689805" y="170283"/>
                    <a:pt x="689805" y="170283"/>
                  </a:cubicBezTo>
                  <a:cubicBezTo>
                    <a:pt x="698449" y="170283"/>
                    <a:pt x="706229" y="177198"/>
                    <a:pt x="706229" y="186706"/>
                  </a:cubicBezTo>
                  <a:cubicBezTo>
                    <a:pt x="706229" y="195350"/>
                    <a:pt x="698449" y="203129"/>
                    <a:pt x="689805" y="203129"/>
                  </a:cubicBezTo>
                  <a:cubicBezTo>
                    <a:pt x="652635" y="203129"/>
                    <a:pt x="652635" y="203129"/>
                    <a:pt x="652635" y="203129"/>
                  </a:cubicBezTo>
                  <a:close/>
                  <a:moveTo>
                    <a:pt x="102001" y="22474"/>
                  </a:moveTo>
                  <a:cubicBezTo>
                    <a:pt x="109781" y="26796"/>
                    <a:pt x="112374" y="37168"/>
                    <a:pt x="107188" y="44948"/>
                  </a:cubicBezTo>
                  <a:cubicBezTo>
                    <a:pt x="102866" y="52727"/>
                    <a:pt x="93357" y="55320"/>
                    <a:pt x="84713" y="50998"/>
                  </a:cubicBezTo>
                  <a:cubicBezTo>
                    <a:pt x="53594" y="32846"/>
                    <a:pt x="53594" y="32846"/>
                    <a:pt x="53594" y="32846"/>
                  </a:cubicBezTo>
                  <a:cubicBezTo>
                    <a:pt x="45814" y="27660"/>
                    <a:pt x="42356" y="18152"/>
                    <a:pt x="47543" y="10373"/>
                  </a:cubicBezTo>
                  <a:cubicBezTo>
                    <a:pt x="51865" y="2593"/>
                    <a:pt x="62238" y="0"/>
                    <a:pt x="70018" y="4322"/>
                  </a:cubicBezTo>
                  <a:cubicBezTo>
                    <a:pt x="102001" y="22474"/>
                    <a:pt x="102001" y="22474"/>
                    <a:pt x="102001" y="22474"/>
                  </a:cubicBezTo>
                  <a:close/>
                  <a:moveTo>
                    <a:pt x="84713" y="322414"/>
                  </a:moveTo>
                  <a:cubicBezTo>
                    <a:pt x="93357" y="318092"/>
                    <a:pt x="102866" y="320685"/>
                    <a:pt x="107188" y="328464"/>
                  </a:cubicBezTo>
                  <a:cubicBezTo>
                    <a:pt x="112374" y="336244"/>
                    <a:pt x="109781" y="346616"/>
                    <a:pt x="102001" y="350938"/>
                  </a:cubicBezTo>
                  <a:cubicBezTo>
                    <a:pt x="70018" y="369090"/>
                    <a:pt x="70018" y="369090"/>
                    <a:pt x="70018" y="369090"/>
                  </a:cubicBezTo>
                  <a:cubicBezTo>
                    <a:pt x="62238" y="373412"/>
                    <a:pt x="51865" y="370819"/>
                    <a:pt x="47543" y="363039"/>
                  </a:cubicBezTo>
                  <a:cubicBezTo>
                    <a:pt x="42356" y="355260"/>
                    <a:pt x="45814" y="344887"/>
                    <a:pt x="53594" y="340566"/>
                  </a:cubicBezTo>
                  <a:cubicBezTo>
                    <a:pt x="84713" y="322414"/>
                    <a:pt x="84713" y="322414"/>
                    <a:pt x="84713" y="322414"/>
                  </a:cubicBezTo>
                  <a:close/>
                  <a:moveTo>
                    <a:pt x="53594" y="170283"/>
                  </a:moveTo>
                  <a:cubicBezTo>
                    <a:pt x="62238" y="170283"/>
                    <a:pt x="70018" y="177198"/>
                    <a:pt x="70018" y="186706"/>
                  </a:cubicBezTo>
                  <a:cubicBezTo>
                    <a:pt x="70018" y="195350"/>
                    <a:pt x="62238" y="203129"/>
                    <a:pt x="53594" y="203129"/>
                  </a:cubicBezTo>
                  <a:cubicBezTo>
                    <a:pt x="16424" y="203129"/>
                    <a:pt x="16424" y="203129"/>
                    <a:pt x="16424" y="203129"/>
                  </a:cubicBezTo>
                  <a:cubicBezTo>
                    <a:pt x="7780" y="203129"/>
                    <a:pt x="0" y="195350"/>
                    <a:pt x="0" y="186706"/>
                  </a:cubicBezTo>
                  <a:cubicBezTo>
                    <a:pt x="0" y="177198"/>
                    <a:pt x="7780" y="170283"/>
                    <a:pt x="16424" y="170283"/>
                  </a:cubicBezTo>
                  <a:cubicBezTo>
                    <a:pt x="53594" y="170283"/>
                    <a:pt x="53594" y="170283"/>
                    <a:pt x="53594" y="17028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35" tIns="45719" rIns="91435" bIns="45719" numCol="1" anchor="t" anchorCtr="0"/>
            <a:lstStyle/>
            <a:p>
              <a:pPr>
                <a:spcBef>
                  <a:spcPct val="0"/>
                </a:spcBef>
                <a:spcAft>
                  <a:spcPct val="0"/>
                </a:spcAft>
              </a:pPr>
              <a:endParaRPr lang="zh-CN" sz="1705">
                <a:solidFill>
                  <a:srgbClr val="000000"/>
                </a:solidFill>
                <a:latin typeface="Arial" panose="020B0604020202020204"/>
                <a:ea typeface="微软雅黑" panose="020B0503020204020204" charset="-122"/>
              </a:endParaRPr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1277E6A7-4F68-97F9-FBA2-CAD05F0F1709}"/>
                </a:ext>
              </a:extLst>
            </p:cNvPr>
            <p:cNvSpPr/>
            <p:nvPr>
              <p:custDataLst>
                <p:tags r:id="rId21"/>
              </p:custDataLst>
            </p:nvPr>
          </p:nvSpPr>
          <p:spPr>
            <a:xfrm>
              <a:off x="3845651" y="2427528"/>
              <a:ext cx="253087" cy="253452"/>
            </a:xfrm>
            <a:custGeom>
              <a:avLst/>
              <a:gdLst/>
              <a:ahLst/>
              <a:cxnLst/>
              <a:rect l="0" t="0" r="r" b="b"/>
              <a:pathLst>
                <a:path w="253087" h="253452">
                  <a:moveTo>
                    <a:pt x="2591" y="32871"/>
                  </a:moveTo>
                  <a:cubicBezTo>
                    <a:pt x="0" y="24221"/>
                    <a:pt x="5183" y="15570"/>
                    <a:pt x="13820" y="12975"/>
                  </a:cubicBezTo>
                  <a:cubicBezTo>
                    <a:pt x="22458" y="10380"/>
                    <a:pt x="31960" y="15570"/>
                    <a:pt x="33687" y="24221"/>
                  </a:cubicBezTo>
                  <a:cubicBezTo>
                    <a:pt x="43189" y="56227"/>
                    <a:pt x="43189" y="56227"/>
                    <a:pt x="43189" y="56227"/>
                  </a:cubicBezTo>
                  <a:cubicBezTo>
                    <a:pt x="54418" y="51901"/>
                    <a:pt x="66511" y="48441"/>
                    <a:pt x="78604" y="45846"/>
                  </a:cubicBezTo>
                  <a:cubicBezTo>
                    <a:pt x="78604" y="45846"/>
                    <a:pt x="78604" y="45846"/>
                    <a:pt x="78604" y="45846"/>
                  </a:cubicBezTo>
                  <a:cubicBezTo>
                    <a:pt x="88969" y="43251"/>
                    <a:pt x="99334" y="42386"/>
                    <a:pt x="109700" y="41521"/>
                  </a:cubicBezTo>
                  <a:cubicBezTo>
                    <a:pt x="109700" y="16435"/>
                    <a:pt x="109700" y="16435"/>
                    <a:pt x="109700" y="16435"/>
                  </a:cubicBezTo>
                  <a:cubicBezTo>
                    <a:pt x="109700" y="6920"/>
                    <a:pt x="117474" y="0"/>
                    <a:pt x="126112" y="0"/>
                  </a:cubicBezTo>
                  <a:cubicBezTo>
                    <a:pt x="135613" y="0"/>
                    <a:pt x="142523" y="6920"/>
                    <a:pt x="142523" y="16435"/>
                  </a:cubicBezTo>
                  <a:cubicBezTo>
                    <a:pt x="142523" y="41521"/>
                    <a:pt x="142523" y="41521"/>
                    <a:pt x="142523" y="41521"/>
                  </a:cubicBezTo>
                  <a:cubicBezTo>
                    <a:pt x="153753" y="42386"/>
                    <a:pt x="164118" y="43251"/>
                    <a:pt x="174483" y="45846"/>
                  </a:cubicBezTo>
                  <a:cubicBezTo>
                    <a:pt x="174483" y="45846"/>
                    <a:pt x="174483" y="45846"/>
                    <a:pt x="174483" y="45846"/>
                  </a:cubicBezTo>
                  <a:cubicBezTo>
                    <a:pt x="174483" y="45846"/>
                    <a:pt x="174483" y="45846"/>
                    <a:pt x="174483" y="45846"/>
                  </a:cubicBezTo>
                  <a:cubicBezTo>
                    <a:pt x="186576" y="48441"/>
                    <a:pt x="197805" y="51901"/>
                    <a:pt x="209034" y="56227"/>
                  </a:cubicBezTo>
                  <a:cubicBezTo>
                    <a:pt x="218536" y="24221"/>
                    <a:pt x="218536" y="24221"/>
                    <a:pt x="218536" y="24221"/>
                  </a:cubicBezTo>
                  <a:cubicBezTo>
                    <a:pt x="221127" y="15570"/>
                    <a:pt x="230629" y="10380"/>
                    <a:pt x="239267" y="12975"/>
                  </a:cubicBezTo>
                  <a:cubicBezTo>
                    <a:pt x="247904" y="15570"/>
                    <a:pt x="253087" y="24221"/>
                    <a:pt x="250496" y="32871"/>
                  </a:cubicBezTo>
                  <a:cubicBezTo>
                    <a:pt x="190031" y="240477"/>
                    <a:pt x="190031" y="240477"/>
                    <a:pt x="190031" y="240477"/>
                  </a:cubicBezTo>
                  <a:cubicBezTo>
                    <a:pt x="187440" y="249127"/>
                    <a:pt x="177938" y="253452"/>
                    <a:pt x="169301" y="250857"/>
                  </a:cubicBezTo>
                  <a:cubicBezTo>
                    <a:pt x="160663" y="249127"/>
                    <a:pt x="155480" y="239612"/>
                    <a:pt x="158071" y="230961"/>
                  </a:cubicBezTo>
                  <a:cubicBezTo>
                    <a:pt x="200397" y="88232"/>
                    <a:pt x="200397" y="88232"/>
                    <a:pt x="200397" y="88232"/>
                  </a:cubicBezTo>
                  <a:cubicBezTo>
                    <a:pt x="190031" y="83907"/>
                    <a:pt x="178802" y="80447"/>
                    <a:pt x="167573" y="77852"/>
                  </a:cubicBezTo>
                  <a:cubicBezTo>
                    <a:pt x="167573" y="77852"/>
                    <a:pt x="167573" y="77852"/>
                    <a:pt x="167573" y="77852"/>
                  </a:cubicBezTo>
                  <a:cubicBezTo>
                    <a:pt x="159799" y="76122"/>
                    <a:pt x="151161" y="75257"/>
                    <a:pt x="142523" y="74392"/>
                  </a:cubicBezTo>
                  <a:cubicBezTo>
                    <a:pt x="142523" y="114183"/>
                    <a:pt x="142523" y="114183"/>
                    <a:pt x="142523" y="114183"/>
                  </a:cubicBezTo>
                  <a:cubicBezTo>
                    <a:pt x="142523" y="123698"/>
                    <a:pt x="135613" y="130619"/>
                    <a:pt x="126112" y="130619"/>
                  </a:cubicBezTo>
                  <a:cubicBezTo>
                    <a:pt x="117474" y="130619"/>
                    <a:pt x="109700" y="123698"/>
                    <a:pt x="109700" y="114183"/>
                  </a:cubicBezTo>
                  <a:cubicBezTo>
                    <a:pt x="109700" y="74392"/>
                    <a:pt x="109700" y="74392"/>
                    <a:pt x="109700" y="74392"/>
                  </a:cubicBezTo>
                  <a:cubicBezTo>
                    <a:pt x="101926" y="75257"/>
                    <a:pt x="93288" y="76122"/>
                    <a:pt x="85514" y="77852"/>
                  </a:cubicBezTo>
                  <a:cubicBezTo>
                    <a:pt x="85514" y="77852"/>
                    <a:pt x="85514" y="77852"/>
                    <a:pt x="85514" y="77852"/>
                  </a:cubicBezTo>
                  <a:cubicBezTo>
                    <a:pt x="73421" y="80447"/>
                    <a:pt x="63056" y="83907"/>
                    <a:pt x="52690" y="88232"/>
                  </a:cubicBezTo>
                  <a:cubicBezTo>
                    <a:pt x="94152" y="230961"/>
                    <a:pt x="94152" y="230961"/>
                    <a:pt x="94152" y="230961"/>
                  </a:cubicBezTo>
                  <a:cubicBezTo>
                    <a:pt x="96743" y="239612"/>
                    <a:pt x="91560" y="249127"/>
                    <a:pt x="82923" y="250857"/>
                  </a:cubicBezTo>
                  <a:cubicBezTo>
                    <a:pt x="74285" y="253452"/>
                    <a:pt x="65647" y="249127"/>
                    <a:pt x="63056" y="240477"/>
                  </a:cubicBezTo>
                  <a:cubicBezTo>
                    <a:pt x="2591" y="32871"/>
                    <a:pt x="2591" y="32871"/>
                    <a:pt x="2591" y="3287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35" tIns="45719" rIns="91435" bIns="45719" numCol="1" anchor="t" anchorCtr="0"/>
            <a:lstStyle/>
            <a:p>
              <a:pPr>
                <a:spcBef>
                  <a:spcPct val="0"/>
                </a:spcBef>
                <a:spcAft>
                  <a:spcPct val="0"/>
                </a:spcAft>
              </a:pPr>
              <a:endParaRPr lang="zh-CN" sz="1705">
                <a:solidFill>
                  <a:srgbClr val="000000"/>
                </a:solidFill>
                <a:latin typeface="Arial" panose="020B0604020202020204"/>
                <a:ea typeface="微软雅黑" panose="020B0503020204020204" charset="-122"/>
              </a:endParaRPr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C124E248-C3A2-C7D2-E521-BF8A2E993BBD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7959613" y="3794566"/>
            <a:ext cx="292832" cy="249165"/>
            <a:chOff x="5157861" y="2438159"/>
            <a:chExt cx="667095" cy="567616"/>
          </a:xfrm>
          <a:solidFill>
            <a:schemeClr val="bg1"/>
          </a:solidFill>
        </p:grpSpPr>
        <p:sp>
          <p:nvSpPr>
            <p:cNvPr id="21" name="Freeform 16">
              <a:extLst>
                <a:ext uri="{FF2B5EF4-FFF2-40B4-BE49-F238E27FC236}">
                  <a16:creationId xmlns:a16="http://schemas.microsoft.com/office/drawing/2014/main" id="{0C57983A-975A-CFBA-4262-F296C74F337F}"/>
                </a:ext>
              </a:extLst>
            </p:cNvPr>
            <p:cNvSpPr>
              <a:spLocks noEditPoints="1"/>
            </p:cNvSpPr>
            <p:nvPr>
              <p:custDataLst>
                <p:tags r:id="rId17"/>
              </p:custDataLst>
            </p:nvPr>
          </p:nvSpPr>
          <p:spPr>
            <a:xfrm>
              <a:off x="5157861" y="2438159"/>
              <a:ext cx="623207" cy="567616"/>
            </a:xfrm>
            <a:custGeom>
              <a:avLst/>
              <a:gdLst/>
              <a:ahLst/>
              <a:cxnLst/>
              <a:rect l="0" t="0" r="r" b="b"/>
              <a:pathLst>
                <a:path w="623207" h="567616">
                  <a:moveTo>
                    <a:pt x="431318" y="169334"/>
                  </a:moveTo>
                  <a:cubicBezTo>
                    <a:pt x="471079" y="204756"/>
                    <a:pt x="511704" y="241042"/>
                    <a:pt x="550600" y="278192"/>
                  </a:cubicBezTo>
                  <a:cubicBezTo>
                    <a:pt x="553193" y="280784"/>
                    <a:pt x="555787" y="282512"/>
                    <a:pt x="558380" y="284240"/>
                  </a:cubicBezTo>
                  <a:cubicBezTo>
                    <a:pt x="580853" y="304975"/>
                    <a:pt x="580853" y="304975"/>
                    <a:pt x="580853" y="304975"/>
                  </a:cubicBezTo>
                  <a:cubicBezTo>
                    <a:pt x="592954" y="317070"/>
                    <a:pt x="592954" y="317070"/>
                    <a:pt x="592954" y="317070"/>
                  </a:cubicBezTo>
                  <a:cubicBezTo>
                    <a:pt x="623207" y="348172"/>
                    <a:pt x="611106" y="393962"/>
                    <a:pt x="578260" y="407785"/>
                  </a:cubicBezTo>
                  <a:cubicBezTo>
                    <a:pt x="592090" y="443207"/>
                    <a:pt x="563566" y="476901"/>
                    <a:pt x="528127" y="475173"/>
                  </a:cubicBezTo>
                  <a:cubicBezTo>
                    <a:pt x="523805" y="504548"/>
                    <a:pt x="496145" y="524418"/>
                    <a:pt x="465893" y="516643"/>
                  </a:cubicBezTo>
                  <a:cubicBezTo>
                    <a:pt x="457249" y="553793"/>
                    <a:pt x="414031" y="567616"/>
                    <a:pt x="379456" y="546881"/>
                  </a:cubicBezTo>
                  <a:cubicBezTo>
                    <a:pt x="374270" y="543425"/>
                    <a:pt x="374270" y="543425"/>
                    <a:pt x="374270" y="543425"/>
                  </a:cubicBezTo>
                  <a:cubicBezTo>
                    <a:pt x="381185" y="534786"/>
                    <a:pt x="385507" y="524418"/>
                    <a:pt x="388100" y="513187"/>
                  </a:cubicBezTo>
                  <a:cubicBezTo>
                    <a:pt x="397608" y="519235"/>
                    <a:pt x="404523" y="524418"/>
                    <a:pt x="415759" y="523554"/>
                  </a:cubicBezTo>
                  <a:cubicBezTo>
                    <a:pt x="423539" y="522691"/>
                    <a:pt x="431318" y="518371"/>
                    <a:pt x="433047" y="510595"/>
                  </a:cubicBezTo>
                  <a:cubicBezTo>
                    <a:pt x="433911" y="507139"/>
                    <a:pt x="433911" y="503684"/>
                    <a:pt x="433047" y="498500"/>
                  </a:cubicBezTo>
                  <a:cubicBezTo>
                    <a:pt x="390693" y="464806"/>
                    <a:pt x="390693" y="464806"/>
                    <a:pt x="390693" y="464806"/>
                  </a:cubicBezTo>
                  <a:cubicBezTo>
                    <a:pt x="383778" y="458758"/>
                    <a:pt x="382049" y="448391"/>
                    <a:pt x="388100" y="441479"/>
                  </a:cubicBezTo>
                  <a:cubicBezTo>
                    <a:pt x="393286" y="434568"/>
                    <a:pt x="403658" y="433704"/>
                    <a:pt x="410573" y="438887"/>
                  </a:cubicBezTo>
                  <a:cubicBezTo>
                    <a:pt x="458113" y="476037"/>
                    <a:pt x="458113" y="476037"/>
                    <a:pt x="458113" y="476037"/>
                  </a:cubicBezTo>
                  <a:cubicBezTo>
                    <a:pt x="469350" y="485541"/>
                    <a:pt x="480587" y="488996"/>
                    <a:pt x="490095" y="481221"/>
                  </a:cubicBezTo>
                  <a:cubicBezTo>
                    <a:pt x="491824" y="479493"/>
                    <a:pt x="493552" y="476901"/>
                    <a:pt x="494417" y="474309"/>
                  </a:cubicBezTo>
                  <a:cubicBezTo>
                    <a:pt x="496145" y="469990"/>
                    <a:pt x="497874" y="463078"/>
                    <a:pt x="492688" y="459622"/>
                  </a:cubicBezTo>
                  <a:cubicBezTo>
                    <a:pt x="437369" y="415561"/>
                    <a:pt x="437369" y="415561"/>
                    <a:pt x="437369" y="415561"/>
                  </a:cubicBezTo>
                  <a:cubicBezTo>
                    <a:pt x="430454" y="410377"/>
                    <a:pt x="428725" y="400009"/>
                    <a:pt x="434775" y="393098"/>
                  </a:cubicBezTo>
                  <a:cubicBezTo>
                    <a:pt x="439962" y="385322"/>
                    <a:pt x="450334" y="384458"/>
                    <a:pt x="457249" y="389642"/>
                  </a:cubicBezTo>
                  <a:cubicBezTo>
                    <a:pt x="515161" y="435431"/>
                    <a:pt x="515161" y="435431"/>
                    <a:pt x="515161" y="435431"/>
                  </a:cubicBezTo>
                  <a:cubicBezTo>
                    <a:pt x="516026" y="435431"/>
                    <a:pt x="516026" y="436295"/>
                    <a:pt x="516890" y="436295"/>
                  </a:cubicBezTo>
                  <a:cubicBezTo>
                    <a:pt x="535906" y="453574"/>
                    <a:pt x="567023" y="428520"/>
                    <a:pt x="535906" y="403465"/>
                  </a:cubicBezTo>
                  <a:cubicBezTo>
                    <a:pt x="474536" y="357676"/>
                    <a:pt x="474536" y="357676"/>
                    <a:pt x="474536" y="357676"/>
                  </a:cubicBezTo>
                  <a:cubicBezTo>
                    <a:pt x="467621" y="352492"/>
                    <a:pt x="465893" y="342125"/>
                    <a:pt x="471943" y="335213"/>
                  </a:cubicBezTo>
                  <a:cubicBezTo>
                    <a:pt x="477129" y="327438"/>
                    <a:pt x="487502" y="326574"/>
                    <a:pt x="494417" y="331757"/>
                  </a:cubicBezTo>
                  <a:cubicBezTo>
                    <a:pt x="554922" y="377547"/>
                    <a:pt x="554922" y="377547"/>
                    <a:pt x="554922" y="377547"/>
                  </a:cubicBezTo>
                  <a:cubicBezTo>
                    <a:pt x="560973" y="381003"/>
                    <a:pt x="569616" y="376683"/>
                    <a:pt x="573074" y="370635"/>
                  </a:cubicBezTo>
                  <a:cubicBezTo>
                    <a:pt x="579989" y="361996"/>
                    <a:pt x="579124" y="349900"/>
                    <a:pt x="569616" y="340397"/>
                  </a:cubicBezTo>
                  <a:cubicBezTo>
                    <a:pt x="557515" y="327438"/>
                    <a:pt x="557515" y="327438"/>
                    <a:pt x="557515" y="327438"/>
                  </a:cubicBezTo>
                  <a:cubicBezTo>
                    <a:pt x="395015" y="180566"/>
                    <a:pt x="395015" y="180566"/>
                    <a:pt x="395015" y="180566"/>
                  </a:cubicBezTo>
                  <a:cubicBezTo>
                    <a:pt x="391557" y="177110"/>
                    <a:pt x="394150" y="171062"/>
                    <a:pt x="399337" y="171062"/>
                  </a:cubicBezTo>
                  <a:cubicBezTo>
                    <a:pt x="408845" y="171062"/>
                    <a:pt x="419217" y="171062"/>
                    <a:pt x="428725" y="169334"/>
                  </a:cubicBezTo>
                  <a:cubicBezTo>
                    <a:pt x="429589" y="169334"/>
                    <a:pt x="430454" y="169334"/>
                    <a:pt x="431318" y="169334"/>
                  </a:cubicBezTo>
                  <a:close/>
                  <a:moveTo>
                    <a:pt x="74335" y="306703"/>
                  </a:moveTo>
                  <a:cubicBezTo>
                    <a:pt x="57048" y="285104"/>
                    <a:pt x="55319" y="254866"/>
                    <a:pt x="50998" y="226355"/>
                  </a:cubicBezTo>
                  <a:cubicBezTo>
                    <a:pt x="30253" y="206484"/>
                    <a:pt x="30253" y="206484"/>
                    <a:pt x="30253" y="206484"/>
                  </a:cubicBezTo>
                  <a:cubicBezTo>
                    <a:pt x="14694" y="189205"/>
                    <a:pt x="0" y="177110"/>
                    <a:pt x="0" y="152055"/>
                  </a:cubicBezTo>
                  <a:cubicBezTo>
                    <a:pt x="0" y="139096"/>
                    <a:pt x="5186" y="127001"/>
                    <a:pt x="13830" y="116633"/>
                  </a:cubicBezTo>
                  <a:cubicBezTo>
                    <a:pt x="100266" y="23327"/>
                    <a:pt x="100266" y="23327"/>
                    <a:pt x="100266" y="23327"/>
                  </a:cubicBezTo>
                  <a:cubicBezTo>
                    <a:pt x="119282" y="2592"/>
                    <a:pt x="150399" y="0"/>
                    <a:pt x="172009" y="17279"/>
                  </a:cubicBezTo>
                  <a:cubicBezTo>
                    <a:pt x="185838" y="26782"/>
                    <a:pt x="191025" y="32830"/>
                    <a:pt x="209176" y="39742"/>
                  </a:cubicBezTo>
                  <a:cubicBezTo>
                    <a:pt x="214362" y="41470"/>
                    <a:pt x="218684" y="43198"/>
                    <a:pt x="219549" y="43198"/>
                  </a:cubicBezTo>
                  <a:cubicBezTo>
                    <a:pt x="245480" y="39742"/>
                    <a:pt x="273139" y="27646"/>
                    <a:pt x="302528" y="28510"/>
                  </a:cubicBezTo>
                  <a:cubicBezTo>
                    <a:pt x="291291" y="36286"/>
                    <a:pt x="247208" y="70844"/>
                    <a:pt x="245480" y="70844"/>
                  </a:cubicBezTo>
                  <a:cubicBezTo>
                    <a:pt x="238565" y="72572"/>
                    <a:pt x="231650" y="74300"/>
                    <a:pt x="224735" y="75164"/>
                  </a:cubicBezTo>
                  <a:cubicBezTo>
                    <a:pt x="208312" y="77756"/>
                    <a:pt x="179788" y="63932"/>
                    <a:pt x="168551" y="55293"/>
                  </a:cubicBezTo>
                  <a:cubicBezTo>
                    <a:pt x="152128" y="43198"/>
                    <a:pt x="152128" y="43198"/>
                    <a:pt x="152128" y="43198"/>
                  </a:cubicBezTo>
                  <a:cubicBezTo>
                    <a:pt x="143485" y="36286"/>
                    <a:pt x="131383" y="38014"/>
                    <a:pt x="124469" y="45789"/>
                  </a:cubicBezTo>
                  <a:cubicBezTo>
                    <a:pt x="38032" y="139096"/>
                    <a:pt x="38032" y="139096"/>
                    <a:pt x="38032" y="139096"/>
                  </a:cubicBezTo>
                  <a:cubicBezTo>
                    <a:pt x="31117" y="146872"/>
                    <a:pt x="31117" y="158967"/>
                    <a:pt x="38032" y="166743"/>
                  </a:cubicBezTo>
                  <a:cubicBezTo>
                    <a:pt x="45811" y="175382"/>
                    <a:pt x="50998" y="181430"/>
                    <a:pt x="59641" y="190069"/>
                  </a:cubicBezTo>
                  <a:cubicBezTo>
                    <a:pt x="69149" y="198709"/>
                    <a:pt x="82115" y="210804"/>
                    <a:pt x="83843" y="222035"/>
                  </a:cubicBezTo>
                  <a:cubicBezTo>
                    <a:pt x="86436" y="241906"/>
                    <a:pt x="88165" y="270417"/>
                    <a:pt x="99402" y="285104"/>
                  </a:cubicBezTo>
                  <a:cubicBezTo>
                    <a:pt x="88165" y="291152"/>
                    <a:pt x="82115" y="297199"/>
                    <a:pt x="74335" y="30670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35" tIns="45719" rIns="91435" bIns="45719" numCol="1" anchor="t" anchorCtr="0"/>
            <a:lstStyle/>
            <a:p>
              <a:pPr>
                <a:spcBef>
                  <a:spcPct val="0"/>
                </a:spcBef>
                <a:spcAft>
                  <a:spcPct val="0"/>
                </a:spcAft>
              </a:pPr>
              <a:endParaRPr lang="zh-CN" sz="1705">
                <a:solidFill>
                  <a:srgbClr val="000000"/>
                </a:solidFill>
                <a:latin typeface="Arial" panose="020B0604020202020204"/>
                <a:ea typeface="微软雅黑" panose="020B0503020204020204" charset="-122"/>
              </a:endParaRPr>
            </a:p>
          </p:txBody>
        </p:sp>
        <p:sp>
          <p:nvSpPr>
            <p:cNvPr id="22" name="Freeform 17">
              <a:extLst>
                <a:ext uri="{FF2B5EF4-FFF2-40B4-BE49-F238E27FC236}">
                  <a16:creationId xmlns:a16="http://schemas.microsoft.com/office/drawing/2014/main" id="{48DCB01E-3903-53EE-FAEF-6D31E73430C6}"/>
                </a:ext>
              </a:extLst>
            </p:cNvPr>
            <p:cNvSpPr>
              <a:spLocks noEditPoints="1"/>
            </p:cNvSpPr>
            <p:nvPr>
              <p:custDataLst>
                <p:tags r:id="rId18"/>
              </p:custDataLst>
            </p:nvPr>
          </p:nvSpPr>
          <p:spPr>
            <a:xfrm>
              <a:off x="5229544" y="2438159"/>
              <a:ext cx="595412" cy="551158"/>
            </a:xfrm>
            <a:custGeom>
              <a:avLst/>
              <a:gdLst/>
              <a:ahLst/>
              <a:cxnLst/>
              <a:rect l="0" t="0" r="r" b="b"/>
              <a:pathLst>
                <a:path w="595412" h="551158">
                  <a:moveTo>
                    <a:pt x="275670" y="469089"/>
                  </a:moveTo>
                  <a:cubicBezTo>
                    <a:pt x="260979" y="456995"/>
                    <a:pt x="241103" y="456131"/>
                    <a:pt x="226412" y="464770"/>
                  </a:cubicBezTo>
                  <a:cubicBezTo>
                    <a:pt x="225548" y="465633"/>
                    <a:pt x="223820" y="465633"/>
                    <a:pt x="222955" y="464770"/>
                  </a:cubicBezTo>
                  <a:cubicBezTo>
                    <a:pt x="222091" y="463906"/>
                    <a:pt x="222091" y="463042"/>
                    <a:pt x="222091" y="462178"/>
                  </a:cubicBezTo>
                  <a:cubicBezTo>
                    <a:pt x="224684" y="447492"/>
                    <a:pt x="220363" y="431942"/>
                    <a:pt x="208265" y="422439"/>
                  </a:cubicBezTo>
                  <a:cubicBezTo>
                    <a:pt x="208265" y="422439"/>
                    <a:pt x="208265" y="422439"/>
                    <a:pt x="208265" y="422439"/>
                  </a:cubicBezTo>
                  <a:cubicBezTo>
                    <a:pt x="194438" y="410345"/>
                    <a:pt x="174562" y="408617"/>
                    <a:pt x="159871" y="418120"/>
                  </a:cubicBezTo>
                  <a:cubicBezTo>
                    <a:pt x="158143" y="418984"/>
                    <a:pt x="157279" y="418120"/>
                    <a:pt x="156414" y="418120"/>
                  </a:cubicBezTo>
                  <a:cubicBezTo>
                    <a:pt x="155550" y="417256"/>
                    <a:pt x="155550" y="416392"/>
                    <a:pt x="155550" y="415528"/>
                  </a:cubicBezTo>
                  <a:cubicBezTo>
                    <a:pt x="158143" y="400842"/>
                    <a:pt x="152958" y="385292"/>
                    <a:pt x="141724" y="375790"/>
                  </a:cubicBezTo>
                  <a:cubicBezTo>
                    <a:pt x="141724" y="375790"/>
                    <a:pt x="141724" y="375790"/>
                    <a:pt x="141724" y="375790"/>
                  </a:cubicBezTo>
                  <a:cubicBezTo>
                    <a:pt x="129625" y="365423"/>
                    <a:pt x="114070" y="362831"/>
                    <a:pt x="101108" y="367151"/>
                  </a:cubicBezTo>
                  <a:cubicBezTo>
                    <a:pt x="99379" y="368015"/>
                    <a:pt x="98515" y="367151"/>
                    <a:pt x="97651" y="367151"/>
                  </a:cubicBezTo>
                  <a:cubicBezTo>
                    <a:pt x="96787" y="366287"/>
                    <a:pt x="96787" y="364559"/>
                    <a:pt x="97651" y="363695"/>
                  </a:cubicBezTo>
                  <a:cubicBezTo>
                    <a:pt x="104564" y="347281"/>
                    <a:pt x="100244" y="327412"/>
                    <a:pt x="86417" y="315318"/>
                  </a:cubicBezTo>
                  <a:cubicBezTo>
                    <a:pt x="86417" y="315318"/>
                    <a:pt x="86417" y="315318"/>
                    <a:pt x="86417" y="315318"/>
                  </a:cubicBezTo>
                  <a:cubicBezTo>
                    <a:pt x="69133" y="299768"/>
                    <a:pt x="42344" y="302359"/>
                    <a:pt x="27653" y="319637"/>
                  </a:cubicBezTo>
                  <a:cubicBezTo>
                    <a:pt x="15555" y="333459"/>
                    <a:pt x="15555" y="333459"/>
                    <a:pt x="15555" y="333459"/>
                  </a:cubicBezTo>
                  <a:cubicBezTo>
                    <a:pt x="0" y="350737"/>
                    <a:pt x="1728" y="377517"/>
                    <a:pt x="19876" y="393067"/>
                  </a:cubicBezTo>
                  <a:cubicBezTo>
                    <a:pt x="19876" y="393067"/>
                    <a:pt x="19876" y="393067"/>
                    <a:pt x="19876" y="393067"/>
                  </a:cubicBezTo>
                  <a:cubicBezTo>
                    <a:pt x="30246" y="401706"/>
                    <a:pt x="44073" y="405162"/>
                    <a:pt x="57035" y="401706"/>
                  </a:cubicBezTo>
                  <a:cubicBezTo>
                    <a:pt x="58763" y="401706"/>
                    <a:pt x="59628" y="401706"/>
                    <a:pt x="60492" y="402570"/>
                  </a:cubicBezTo>
                  <a:cubicBezTo>
                    <a:pt x="60492" y="403434"/>
                    <a:pt x="60492" y="405162"/>
                    <a:pt x="59628" y="406025"/>
                  </a:cubicBezTo>
                  <a:cubicBezTo>
                    <a:pt x="46665" y="423303"/>
                    <a:pt x="49258" y="448356"/>
                    <a:pt x="65677" y="463042"/>
                  </a:cubicBezTo>
                  <a:cubicBezTo>
                    <a:pt x="65677" y="463042"/>
                    <a:pt x="65677" y="463042"/>
                    <a:pt x="65677" y="463042"/>
                  </a:cubicBezTo>
                  <a:cubicBezTo>
                    <a:pt x="82096" y="477728"/>
                    <a:pt x="107157" y="476864"/>
                    <a:pt x="122712" y="461314"/>
                  </a:cubicBezTo>
                  <a:cubicBezTo>
                    <a:pt x="123576" y="460450"/>
                    <a:pt x="124440" y="460450"/>
                    <a:pt x="125304" y="461314"/>
                  </a:cubicBezTo>
                  <a:cubicBezTo>
                    <a:pt x="127033" y="461314"/>
                    <a:pt x="127033" y="462178"/>
                    <a:pt x="127033" y="463906"/>
                  </a:cubicBezTo>
                  <a:cubicBezTo>
                    <a:pt x="126169" y="476864"/>
                    <a:pt x="130489" y="490686"/>
                    <a:pt x="141724" y="499325"/>
                  </a:cubicBezTo>
                  <a:cubicBezTo>
                    <a:pt x="141724" y="499325"/>
                    <a:pt x="141724" y="499325"/>
                    <a:pt x="141724" y="499325"/>
                  </a:cubicBezTo>
                  <a:cubicBezTo>
                    <a:pt x="158143" y="514011"/>
                    <a:pt x="183204" y="513147"/>
                    <a:pt x="198759" y="497597"/>
                  </a:cubicBezTo>
                  <a:cubicBezTo>
                    <a:pt x="199623" y="496733"/>
                    <a:pt x="200487" y="496733"/>
                    <a:pt x="201351" y="497597"/>
                  </a:cubicBezTo>
                  <a:cubicBezTo>
                    <a:pt x="202215" y="497597"/>
                    <a:pt x="203080" y="498461"/>
                    <a:pt x="203080" y="500189"/>
                  </a:cubicBezTo>
                  <a:cubicBezTo>
                    <a:pt x="201351" y="513147"/>
                    <a:pt x="206536" y="526969"/>
                    <a:pt x="217770" y="536472"/>
                  </a:cubicBezTo>
                  <a:cubicBezTo>
                    <a:pt x="235054" y="551158"/>
                    <a:pt x="261843" y="549430"/>
                    <a:pt x="276534" y="531289"/>
                  </a:cubicBezTo>
                  <a:cubicBezTo>
                    <a:pt x="279991" y="527833"/>
                    <a:pt x="279991" y="527833"/>
                    <a:pt x="279991" y="527833"/>
                  </a:cubicBezTo>
                  <a:cubicBezTo>
                    <a:pt x="294681" y="510555"/>
                    <a:pt x="292953" y="483775"/>
                    <a:pt x="275670" y="469089"/>
                  </a:cubicBezTo>
                  <a:close/>
                  <a:moveTo>
                    <a:pt x="388012" y="152907"/>
                  </a:moveTo>
                  <a:cubicBezTo>
                    <a:pt x="422578" y="186599"/>
                    <a:pt x="462330" y="224610"/>
                    <a:pt x="497761" y="258301"/>
                  </a:cubicBezTo>
                  <a:cubicBezTo>
                    <a:pt x="502946" y="263485"/>
                    <a:pt x="508995" y="265212"/>
                    <a:pt x="515909" y="264349"/>
                  </a:cubicBezTo>
                  <a:cubicBezTo>
                    <a:pt x="522822" y="263485"/>
                    <a:pt x="528871" y="259165"/>
                    <a:pt x="532328" y="253118"/>
                  </a:cubicBezTo>
                  <a:cubicBezTo>
                    <a:pt x="540969" y="237568"/>
                    <a:pt x="546154" y="221154"/>
                    <a:pt x="549611" y="202149"/>
                  </a:cubicBezTo>
                  <a:cubicBezTo>
                    <a:pt x="551339" y="193510"/>
                    <a:pt x="554796" y="186599"/>
                    <a:pt x="560845" y="180552"/>
                  </a:cubicBezTo>
                  <a:cubicBezTo>
                    <a:pt x="579857" y="160682"/>
                    <a:pt x="579857" y="160682"/>
                    <a:pt x="579857" y="160682"/>
                  </a:cubicBezTo>
                  <a:cubicBezTo>
                    <a:pt x="594548" y="145133"/>
                    <a:pt x="595412" y="120080"/>
                    <a:pt x="580721" y="104530"/>
                  </a:cubicBezTo>
                  <a:cubicBezTo>
                    <a:pt x="501218" y="18142"/>
                    <a:pt x="501218" y="18142"/>
                    <a:pt x="501218" y="18142"/>
                  </a:cubicBezTo>
                  <a:cubicBezTo>
                    <a:pt x="486527" y="2592"/>
                    <a:pt x="461466" y="0"/>
                    <a:pt x="445047" y="13822"/>
                  </a:cubicBezTo>
                  <a:cubicBezTo>
                    <a:pt x="426035" y="29372"/>
                    <a:pt x="426035" y="29372"/>
                    <a:pt x="426035" y="29372"/>
                  </a:cubicBezTo>
                  <a:cubicBezTo>
                    <a:pt x="417393" y="36283"/>
                    <a:pt x="407023" y="38875"/>
                    <a:pt x="394925" y="38011"/>
                  </a:cubicBezTo>
                  <a:cubicBezTo>
                    <a:pt x="375913" y="35419"/>
                    <a:pt x="356037" y="32828"/>
                    <a:pt x="337026" y="31100"/>
                  </a:cubicBezTo>
                  <a:cubicBezTo>
                    <a:pt x="299866" y="25917"/>
                    <a:pt x="266164" y="35419"/>
                    <a:pt x="236782" y="57880"/>
                  </a:cubicBezTo>
                  <a:cubicBezTo>
                    <a:pt x="197895" y="87252"/>
                    <a:pt x="159007" y="117488"/>
                    <a:pt x="120119" y="147724"/>
                  </a:cubicBezTo>
                  <a:cubicBezTo>
                    <a:pt x="82096" y="178824"/>
                    <a:pt x="130489" y="220290"/>
                    <a:pt x="175426" y="191782"/>
                  </a:cubicBezTo>
                  <a:cubicBezTo>
                    <a:pt x="260115" y="139085"/>
                    <a:pt x="260115" y="139085"/>
                    <a:pt x="260115" y="139085"/>
                  </a:cubicBezTo>
                  <a:cubicBezTo>
                    <a:pt x="272213" y="132174"/>
                    <a:pt x="286040" y="131310"/>
                    <a:pt x="299002" y="136494"/>
                  </a:cubicBezTo>
                  <a:cubicBezTo>
                    <a:pt x="314557" y="144269"/>
                    <a:pt x="335297" y="145133"/>
                    <a:pt x="352581" y="142541"/>
                  </a:cubicBezTo>
                  <a:cubicBezTo>
                    <a:pt x="365543" y="139949"/>
                    <a:pt x="377642" y="143405"/>
                    <a:pt x="388012" y="15290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35" tIns="45719" rIns="91435" bIns="45719" numCol="1" anchor="t" anchorCtr="0"/>
            <a:lstStyle/>
            <a:p>
              <a:pPr>
                <a:spcBef>
                  <a:spcPct val="0"/>
                </a:spcBef>
                <a:spcAft>
                  <a:spcPct val="0"/>
                </a:spcAft>
              </a:pPr>
              <a:endParaRPr lang="zh-CN" sz="1705">
                <a:solidFill>
                  <a:srgbClr val="000000"/>
                </a:solidFill>
                <a:latin typeface="Arial" panose="020B0604020202020204"/>
                <a:ea typeface="微软雅黑" panose="020B0503020204020204" charset="-122"/>
              </a:endParaRPr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097DA034-A79D-B502-2FB4-92A2D095BB29}"/>
              </a:ext>
            </a:extLst>
          </p:cNvPr>
          <p:cNvGrpSpPr/>
          <p:nvPr>
            <p:custDataLst>
              <p:tags r:id="rId5"/>
            </p:custDataLst>
          </p:nvPr>
        </p:nvGrpSpPr>
        <p:grpSpPr>
          <a:xfrm>
            <a:off x="9610405" y="1686759"/>
            <a:ext cx="310813" cy="308725"/>
            <a:chOff x="6463926" y="2278309"/>
            <a:chExt cx="708057" cy="703302"/>
          </a:xfrm>
          <a:solidFill>
            <a:schemeClr val="bg1"/>
          </a:solidFill>
        </p:grpSpPr>
        <p:sp>
          <p:nvSpPr>
            <p:cNvPr id="24" name="Freeform 30">
              <a:extLst>
                <a:ext uri="{FF2B5EF4-FFF2-40B4-BE49-F238E27FC236}">
                  <a16:creationId xmlns:a16="http://schemas.microsoft.com/office/drawing/2014/main" id="{A17E6B84-6617-0BE1-A02C-D091B8BC9061}"/>
                </a:ext>
              </a:extLst>
            </p:cNvPr>
            <p:cNvSpPr>
              <a:spLocks noEditPoints="1"/>
            </p:cNvSpPr>
            <p:nvPr>
              <p:custDataLst>
                <p:tags r:id="rId13"/>
              </p:custDataLst>
            </p:nvPr>
          </p:nvSpPr>
          <p:spPr>
            <a:xfrm>
              <a:off x="6687023" y="2278309"/>
              <a:ext cx="261864" cy="305752"/>
            </a:xfrm>
            <a:custGeom>
              <a:avLst/>
              <a:gdLst/>
              <a:ahLst/>
              <a:cxnLst/>
              <a:rect l="0" t="0" r="r" b="b"/>
              <a:pathLst>
                <a:path w="261864" h="305752">
                  <a:moveTo>
                    <a:pt x="129636" y="864"/>
                  </a:moveTo>
                  <a:cubicBezTo>
                    <a:pt x="95930" y="1727"/>
                    <a:pt x="69139" y="31093"/>
                    <a:pt x="70003" y="65642"/>
                  </a:cubicBezTo>
                  <a:cubicBezTo>
                    <a:pt x="70867" y="101054"/>
                    <a:pt x="98523" y="143375"/>
                    <a:pt x="132228" y="142512"/>
                  </a:cubicBezTo>
                  <a:cubicBezTo>
                    <a:pt x="165934" y="142512"/>
                    <a:pt x="192725" y="98463"/>
                    <a:pt x="191861" y="63914"/>
                  </a:cubicBezTo>
                  <a:cubicBezTo>
                    <a:pt x="190997" y="28502"/>
                    <a:pt x="163341" y="0"/>
                    <a:pt x="129636" y="864"/>
                  </a:cubicBezTo>
                  <a:close/>
                  <a:moveTo>
                    <a:pt x="130500" y="225427"/>
                  </a:moveTo>
                  <a:cubicBezTo>
                    <a:pt x="171119" y="169286"/>
                    <a:pt x="171119" y="169286"/>
                    <a:pt x="171119" y="169286"/>
                  </a:cubicBezTo>
                  <a:cubicBezTo>
                    <a:pt x="173712" y="165832"/>
                    <a:pt x="178033" y="164104"/>
                    <a:pt x="181490" y="164104"/>
                  </a:cubicBezTo>
                  <a:cubicBezTo>
                    <a:pt x="224702" y="171878"/>
                    <a:pt x="224702" y="171878"/>
                    <a:pt x="224702" y="171878"/>
                  </a:cubicBezTo>
                  <a:cubicBezTo>
                    <a:pt x="240258" y="174469"/>
                    <a:pt x="248900" y="187424"/>
                    <a:pt x="250629" y="194334"/>
                  </a:cubicBezTo>
                  <a:cubicBezTo>
                    <a:pt x="256679" y="236656"/>
                    <a:pt x="260136" y="262567"/>
                    <a:pt x="261864" y="285023"/>
                  </a:cubicBezTo>
                  <a:cubicBezTo>
                    <a:pt x="261864" y="290205"/>
                    <a:pt x="260136" y="295388"/>
                    <a:pt x="256679" y="299706"/>
                  </a:cubicBezTo>
                  <a:cubicBezTo>
                    <a:pt x="252357" y="303161"/>
                    <a:pt x="248036" y="305752"/>
                    <a:pt x="241987" y="305752"/>
                  </a:cubicBezTo>
                  <a:cubicBezTo>
                    <a:pt x="19877" y="305752"/>
                    <a:pt x="19877" y="305752"/>
                    <a:pt x="19877" y="305752"/>
                  </a:cubicBezTo>
                  <a:cubicBezTo>
                    <a:pt x="13828" y="305752"/>
                    <a:pt x="9507" y="303161"/>
                    <a:pt x="5185" y="299706"/>
                  </a:cubicBezTo>
                  <a:cubicBezTo>
                    <a:pt x="1728" y="295388"/>
                    <a:pt x="0" y="290205"/>
                    <a:pt x="0" y="285023"/>
                  </a:cubicBezTo>
                  <a:cubicBezTo>
                    <a:pt x="1728" y="262567"/>
                    <a:pt x="5185" y="236656"/>
                    <a:pt x="11235" y="194334"/>
                  </a:cubicBezTo>
                  <a:cubicBezTo>
                    <a:pt x="12964" y="187424"/>
                    <a:pt x="21606" y="174469"/>
                    <a:pt x="37162" y="171878"/>
                  </a:cubicBezTo>
                  <a:cubicBezTo>
                    <a:pt x="80374" y="164104"/>
                    <a:pt x="80374" y="164104"/>
                    <a:pt x="80374" y="164104"/>
                  </a:cubicBezTo>
                  <a:cubicBezTo>
                    <a:pt x="83831" y="164104"/>
                    <a:pt x="88152" y="165832"/>
                    <a:pt x="90745" y="169286"/>
                  </a:cubicBezTo>
                  <a:cubicBezTo>
                    <a:pt x="130500" y="225427"/>
                    <a:pt x="130500" y="225427"/>
                    <a:pt x="130500" y="22542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35" tIns="45719" rIns="91435" bIns="45719" numCol="1" anchor="t" anchorCtr="0"/>
            <a:lstStyle/>
            <a:p>
              <a:pPr>
                <a:spcBef>
                  <a:spcPct val="0"/>
                </a:spcBef>
                <a:spcAft>
                  <a:spcPct val="0"/>
                </a:spcAft>
              </a:pPr>
              <a:endParaRPr lang="zh-CN" sz="1705">
                <a:solidFill>
                  <a:srgbClr val="000000"/>
                </a:solidFill>
                <a:latin typeface="Arial" panose="020B0604020202020204"/>
                <a:ea typeface="微软雅黑" panose="020B0503020204020204" charset="-122"/>
              </a:endParaRPr>
            </a:p>
          </p:txBody>
        </p:sp>
        <p:sp>
          <p:nvSpPr>
            <p:cNvPr id="25" name="Freeform 31">
              <a:extLst>
                <a:ext uri="{FF2B5EF4-FFF2-40B4-BE49-F238E27FC236}">
                  <a16:creationId xmlns:a16="http://schemas.microsoft.com/office/drawing/2014/main" id="{41794C82-A93E-B1A4-3D4D-2FCF97A82D2E}"/>
                </a:ext>
              </a:extLst>
            </p:cNvPr>
            <p:cNvSpPr>
              <a:spLocks noEditPoints="1"/>
            </p:cNvSpPr>
            <p:nvPr>
              <p:custDataLst>
                <p:tags r:id="rId14"/>
              </p:custDataLst>
            </p:nvPr>
          </p:nvSpPr>
          <p:spPr>
            <a:xfrm>
              <a:off x="6463926" y="2632337"/>
              <a:ext cx="268082" cy="349274"/>
            </a:xfrm>
            <a:custGeom>
              <a:avLst/>
              <a:gdLst/>
              <a:ahLst/>
              <a:cxnLst/>
              <a:rect l="0" t="0" r="r" b="b"/>
              <a:pathLst>
                <a:path w="268082" h="349274">
                  <a:moveTo>
                    <a:pt x="132311" y="865"/>
                  </a:moveTo>
                  <a:cubicBezTo>
                    <a:pt x="98585" y="865"/>
                    <a:pt x="71777" y="30259"/>
                    <a:pt x="72642" y="65705"/>
                  </a:cubicBezTo>
                  <a:cubicBezTo>
                    <a:pt x="73506" y="101151"/>
                    <a:pt x="101179" y="143514"/>
                    <a:pt x="134906" y="142649"/>
                  </a:cubicBezTo>
                  <a:cubicBezTo>
                    <a:pt x="168632" y="141784"/>
                    <a:pt x="195440" y="98558"/>
                    <a:pt x="194576" y="63111"/>
                  </a:cubicBezTo>
                  <a:cubicBezTo>
                    <a:pt x="193711" y="27665"/>
                    <a:pt x="166038" y="0"/>
                    <a:pt x="132311" y="865"/>
                  </a:cubicBezTo>
                  <a:close/>
                  <a:moveTo>
                    <a:pt x="134041" y="225645"/>
                  </a:moveTo>
                  <a:cubicBezTo>
                    <a:pt x="173821" y="168585"/>
                    <a:pt x="173821" y="168585"/>
                    <a:pt x="173821" y="168585"/>
                  </a:cubicBezTo>
                  <a:cubicBezTo>
                    <a:pt x="176415" y="165127"/>
                    <a:pt x="180739" y="163398"/>
                    <a:pt x="184198" y="164263"/>
                  </a:cubicBezTo>
                  <a:cubicBezTo>
                    <a:pt x="227437" y="172043"/>
                    <a:pt x="227437" y="172043"/>
                    <a:pt x="227437" y="172043"/>
                  </a:cubicBezTo>
                  <a:cubicBezTo>
                    <a:pt x="243003" y="174637"/>
                    <a:pt x="251651" y="186741"/>
                    <a:pt x="253381" y="194521"/>
                  </a:cubicBezTo>
                  <a:cubicBezTo>
                    <a:pt x="262893" y="267143"/>
                    <a:pt x="268082" y="290485"/>
                    <a:pt x="262893" y="332848"/>
                  </a:cubicBezTo>
                  <a:cubicBezTo>
                    <a:pt x="262029" y="342358"/>
                    <a:pt x="254246" y="349274"/>
                    <a:pt x="243868" y="349274"/>
                  </a:cubicBezTo>
                  <a:cubicBezTo>
                    <a:pt x="23349" y="349274"/>
                    <a:pt x="23349" y="349274"/>
                    <a:pt x="23349" y="349274"/>
                  </a:cubicBezTo>
                  <a:cubicBezTo>
                    <a:pt x="12972" y="349274"/>
                    <a:pt x="5189" y="342358"/>
                    <a:pt x="4324" y="332848"/>
                  </a:cubicBezTo>
                  <a:cubicBezTo>
                    <a:pt x="0" y="290485"/>
                    <a:pt x="4324" y="267143"/>
                    <a:pt x="13836" y="194521"/>
                  </a:cubicBezTo>
                  <a:cubicBezTo>
                    <a:pt x="15566" y="186741"/>
                    <a:pt x="24214" y="174637"/>
                    <a:pt x="39780" y="172043"/>
                  </a:cubicBezTo>
                  <a:cubicBezTo>
                    <a:pt x="83019" y="164263"/>
                    <a:pt x="83019" y="164263"/>
                    <a:pt x="83019" y="164263"/>
                  </a:cubicBezTo>
                  <a:cubicBezTo>
                    <a:pt x="86478" y="163398"/>
                    <a:pt x="90802" y="165127"/>
                    <a:pt x="93396" y="168585"/>
                  </a:cubicBezTo>
                  <a:cubicBezTo>
                    <a:pt x="134041" y="225645"/>
                    <a:pt x="134041" y="225645"/>
                    <a:pt x="134041" y="22564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35" tIns="45719" rIns="91435" bIns="45719" numCol="1" anchor="t" anchorCtr="0"/>
            <a:lstStyle/>
            <a:p>
              <a:pPr>
                <a:spcBef>
                  <a:spcPct val="0"/>
                </a:spcBef>
                <a:spcAft>
                  <a:spcPct val="0"/>
                </a:spcAft>
              </a:pPr>
              <a:endParaRPr lang="zh-CN" sz="1705">
                <a:solidFill>
                  <a:srgbClr val="000000"/>
                </a:solidFill>
                <a:latin typeface="Arial" panose="020B0604020202020204"/>
                <a:ea typeface="微软雅黑" panose="020B0503020204020204" charset="-122"/>
              </a:endParaRPr>
            </a:p>
          </p:txBody>
        </p:sp>
        <p:sp>
          <p:nvSpPr>
            <p:cNvPr id="26" name="Freeform 32">
              <a:extLst>
                <a:ext uri="{FF2B5EF4-FFF2-40B4-BE49-F238E27FC236}">
                  <a16:creationId xmlns:a16="http://schemas.microsoft.com/office/drawing/2014/main" id="{BCEFE11C-8595-213E-3A4F-4B7B98C52A7C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6727619" y="2616977"/>
              <a:ext cx="180672" cy="154705"/>
            </a:xfrm>
            <a:custGeom>
              <a:avLst/>
              <a:gdLst/>
              <a:ahLst/>
              <a:cxnLst/>
              <a:rect l="0" t="0" r="r" b="b"/>
              <a:pathLst>
                <a:path w="180672" h="154705">
                  <a:moveTo>
                    <a:pt x="73479" y="16421"/>
                  </a:moveTo>
                  <a:cubicBezTo>
                    <a:pt x="73479" y="6914"/>
                    <a:pt x="81259" y="0"/>
                    <a:pt x="89904" y="0"/>
                  </a:cubicBezTo>
                  <a:cubicBezTo>
                    <a:pt x="99413" y="0"/>
                    <a:pt x="107193" y="6914"/>
                    <a:pt x="107193" y="16421"/>
                  </a:cubicBezTo>
                  <a:cubicBezTo>
                    <a:pt x="107193" y="84699"/>
                    <a:pt x="107193" y="84699"/>
                    <a:pt x="107193" y="84699"/>
                  </a:cubicBezTo>
                  <a:cubicBezTo>
                    <a:pt x="170298" y="121863"/>
                    <a:pt x="170298" y="121863"/>
                    <a:pt x="170298" y="121863"/>
                  </a:cubicBezTo>
                  <a:cubicBezTo>
                    <a:pt x="178079" y="126184"/>
                    <a:pt x="180672" y="136555"/>
                    <a:pt x="176350" y="144334"/>
                  </a:cubicBezTo>
                  <a:cubicBezTo>
                    <a:pt x="171163" y="152112"/>
                    <a:pt x="161654" y="154705"/>
                    <a:pt x="153874" y="150384"/>
                  </a:cubicBezTo>
                  <a:cubicBezTo>
                    <a:pt x="89904" y="113220"/>
                    <a:pt x="89904" y="113220"/>
                    <a:pt x="89904" y="113220"/>
                  </a:cubicBezTo>
                  <a:cubicBezTo>
                    <a:pt x="26798" y="150384"/>
                    <a:pt x="26798" y="150384"/>
                    <a:pt x="26798" y="150384"/>
                  </a:cubicBezTo>
                  <a:cubicBezTo>
                    <a:pt x="19018" y="154705"/>
                    <a:pt x="9509" y="152112"/>
                    <a:pt x="4322" y="144334"/>
                  </a:cubicBezTo>
                  <a:cubicBezTo>
                    <a:pt x="0" y="136555"/>
                    <a:pt x="2593" y="126184"/>
                    <a:pt x="10374" y="121863"/>
                  </a:cubicBezTo>
                  <a:cubicBezTo>
                    <a:pt x="73479" y="84699"/>
                    <a:pt x="73479" y="84699"/>
                    <a:pt x="73479" y="84699"/>
                  </a:cubicBezTo>
                  <a:cubicBezTo>
                    <a:pt x="73479" y="16421"/>
                    <a:pt x="73479" y="16421"/>
                    <a:pt x="73479" y="1642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35" tIns="45719" rIns="91435" bIns="45719" numCol="1" anchor="t" anchorCtr="0"/>
            <a:lstStyle/>
            <a:p>
              <a:pPr>
                <a:spcBef>
                  <a:spcPct val="0"/>
                </a:spcBef>
                <a:spcAft>
                  <a:spcPct val="0"/>
                </a:spcAft>
              </a:pPr>
              <a:endParaRPr lang="zh-CN" sz="1705">
                <a:solidFill>
                  <a:srgbClr val="000000"/>
                </a:solidFill>
                <a:latin typeface="Arial" panose="020B0604020202020204"/>
                <a:ea typeface="微软雅黑" panose="020B0503020204020204" charset="-122"/>
              </a:endParaRPr>
            </a:p>
          </p:txBody>
        </p:sp>
        <p:sp>
          <p:nvSpPr>
            <p:cNvPr id="27" name="Freeform 33">
              <a:extLst>
                <a:ext uri="{FF2B5EF4-FFF2-40B4-BE49-F238E27FC236}">
                  <a16:creationId xmlns:a16="http://schemas.microsoft.com/office/drawing/2014/main" id="{BC623026-7B66-0F1B-03F4-62EFE54756A5}"/>
                </a:ext>
              </a:extLst>
            </p:cNvPr>
            <p:cNvSpPr>
              <a:spLocks noEditPoints="1"/>
            </p:cNvSpPr>
            <p:nvPr>
              <p:custDataLst>
                <p:tags r:id="rId16"/>
              </p:custDataLst>
            </p:nvPr>
          </p:nvSpPr>
          <p:spPr>
            <a:xfrm>
              <a:off x="6903901" y="2632337"/>
              <a:ext cx="268082" cy="349274"/>
            </a:xfrm>
            <a:custGeom>
              <a:avLst/>
              <a:gdLst/>
              <a:ahLst/>
              <a:cxnLst/>
              <a:rect l="0" t="0" r="r" b="b"/>
              <a:pathLst>
                <a:path w="268082" h="349274">
                  <a:moveTo>
                    <a:pt x="133176" y="865"/>
                  </a:moveTo>
                  <a:cubicBezTo>
                    <a:pt x="99450" y="865"/>
                    <a:pt x="72642" y="30259"/>
                    <a:pt x="73506" y="65705"/>
                  </a:cubicBezTo>
                  <a:cubicBezTo>
                    <a:pt x="74371" y="101151"/>
                    <a:pt x="102044" y="143514"/>
                    <a:pt x="135771" y="142649"/>
                  </a:cubicBezTo>
                  <a:cubicBezTo>
                    <a:pt x="169497" y="141784"/>
                    <a:pt x="196305" y="98558"/>
                    <a:pt x="195440" y="63111"/>
                  </a:cubicBezTo>
                  <a:cubicBezTo>
                    <a:pt x="194576" y="27665"/>
                    <a:pt x="166903" y="0"/>
                    <a:pt x="133176" y="865"/>
                  </a:cubicBezTo>
                  <a:close/>
                  <a:moveTo>
                    <a:pt x="134041" y="225645"/>
                  </a:moveTo>
                  <a:cubicBezTo>
                    <a:pt x="174686" y="168585"/>
                    <a:pt x="174686" y="168585"/>
                    <a:pt x="174686" y="168585"/>
                  </a:cubicBezTo>
                  <a:cubicBezTo>
                    <a:pt x="177280" y="165127"/>
                    <a:pt x="180739" y="163398"/>
                    <a:pt x="185063" y="164263"/>
                  </a:cubicBezTo>
                  <a:cubicBezTo>
                    <a:pt x="228302" y="172043"/>
                    <a:pt x="228302" y="172043"/>
                    <a:pt x="228302" y="172043"/>
                  </a:cubicBezTo>
                  <a:cubicBezTo>
                    <a:pt x="243868" y="174637"/>
                    <a:pt x="252516" y="186741"/>
                    <a:pt x="254246" y="194521"/>
                  </a:cubicBezTo>
                  <a:cubicBezTo>
                    <a:pt x="263758" y="267143"/>
                    <a:pt x="268082" y="290485"/>
                    <a:pt x="263758" y="332848"/>
                  </a:cubicBezTo>
                  <a:cubicBezTo>
                    <a:pt x="262893" y="342358"/>
                    <a:pt x="255110" y="349274"/>
                    <a:pt x="244733" y="349274"/>
                  </a:cubicBezTo>
                  <a:cubicBezTo>
                    <a:pt x="24214" y="349274"/>
                    <a:pt x="24214" y="349274"/>
                    <a:pt x="24214" y="349274"/>
                  </a:cubicBezTo>
                  <a:cubicBezTo>
                    <a:pt x="13836" y="349274"/>
                    <a:pt x="6053" y="342358"/>
                    <a:pt x="5189" y="332848"/>
                  </a:cubicBezTo>
                  <a:cubicBezTo>
                    <a:pt x="0" y="290485"/>
                    <a:pt x="5189" y="267143"/>
                    <a:pt x="14701" y="194521"/>
                  </a:cubicBezTo>
                  <a:cubicBezTo>
                    <a:pt x="16431" y="186741"/>
                    <a:pt x="25079" y="174637"/>
                    <a:pt x="40645" y="172043"/>
                  </a:cubicBezTo>
                  <a:cubicBezTo>
                    <a:pt x="83884" y="164263"/>
                    <a:pt x="83884" y="164263"/>
                    <a:pt x="83884" y="164263"/>
                  </a:cubicBezTo>
                  <a:cubicBezTo>
                    <a:pt x="87343" y="163398"/>
                    <a:pt x="91667" y="165127"/>
                    <a:pt x="94261" y="168585"/>
                  </a:cubicBezTo>
                  <a:cubicBezTo>
                    <a:pt x="134041" y="225645"/>
                    <a:pt x="134041" y="225645"/>
                    <a:pt x="134041" y="22564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35" tIns="45719" rIns="91435" bIns="45719" numCol="1" anchor="t" anchorCtr="0"/>
            <a:lstStyle/>
            <a:p>
              <a:pPr>
                <a:spcBef>
                  <a:spcPct val="0"/>
                </a:spcBef>
                <a:spcAft>
                  <a:spcPct val="0"/>
                </a:spcAft>
              </a:pPr>
              <a:endParaRPr lang="zh-CN" sz="1705">
                <a:solidFill>
                  <a:srgbClr val="000000"/>
                </a:solidFill>
                <a:latin typeface="Arial" panose="020B0604020202020204"/>
                <a:ea typeface="微软雅黑" panose="020B0503020204020204" charset="-122"/>
              </a:endParaRPr>
            </a:p>
          </p:txBody>
        </p: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E86BBB7A-5CBE-7005-18CF-0FA1AD4CDEC4}"/>
              </a:ext>
            </a:extLst>
          </p:cNvPr>
          <p:cNvGrpSpPr/>
          <p:nvPr>
            <p:custDataLst>
              <p:tags r:id="rId6"/>
            </p:custDataLst>
          </p:nvPr>
        </p:nvGrpSpPr>
        <p:grpSpPr>
          <a:xfrm>
            <a:off x="9619395" y="3816227"/>
            <a:ext cx="292832" cy="249165"/>
            <a:chOff x="5157861" y="2438159"/>
            <a:chExt cx="667095" cy="567616"/>
          </a:xfrm>
          <a:solidFill>
            <a:schemeClr val="bg1"/>
          </a:solidFill>
        </p:grpSpPr>
        <p:sp>
          <p:nvSpPr>
            <p:cNvPr id="29" name="Freeform 16">
              <a:extLst>
                <a:ext uri="{FF2B5EF4-FFF2-40B4-BE49-F238E27FC236}">
                  <a16:creationId xmlns:a16="http://schemas.microsoft.com/office/drawing/2014/main" id="{60FDD268-FB3B-56AB-A9E7-04F52ABC8572}"/>
                </a:ext>
              </a:extLst>
            </p:cNvPr>
            <p:cNvSpPr>
              <a:spLocks noEditPoints="1"/>
            </p:cNvSpPr>
            <p:nvPr>
              <p:custDataLst>
                <p:tags r:id="rId11"/>
              </p:custDataLst>
            </p:nvPr>
          </p:nvSpPr>
          <p:spPr>
            <a:xfrm>
              <a:off x="5157861" y="2438159"/>
              <a:ext cx="623207" cy="567616"/>
            </a:xfrm>
            <a:custGeom>
              <a:avLst/>
              <a:gdLst/>
              <a:ahLst/>
              <a:cxnLst/>
              <a:rect l="0" t="0" r="r" b="b"/>
              <a:pathLst>
                <a:path w="623207" h="567616">
                  <a:moveTo>
                    <a:pt x="431318" y="169334"/>
                  </a:moveTo>
                  <a:cubicBezTo>
                    <a:pt x="471079" y="204756"/>
                    <a:pt x="511704" y="241042"/>
                    <a:pt x="550600" y="278192"/>
                  </a:cubicBezTo>
                  <a:cubicBezTo>
                    <a:pt x="553193" y="280784"/>
                    <a:pt x="555787" y="282512"/>
                    <a:pt x="558380" y="284240"/>
                  </a:cubicBezTo>
                  <a:cubicBezTo>
                    <a:pt x="580853" y="304975"/>
                    <a:pt x="580853" y="304975"/>
                    <a:pt x="580853" y="304975"/>
                  </a:cubicBezTo>
                  <a:cubicBezTo>
                    <a:pt x="592954" y="317070"/>
                    <a:pt x="592954" y="317070"/>
                    <a:pt x="592954" y="317070"/>
                  </a:cubicBezTo>
                  <a:cubicBezTo>
                    <a:pt x="623207" y="348172"/>
                    <a:pt x="611106" y="393962"/>
                    <a:pt x="578260" y="407785"/>
                  </a:cubicBezTo>
                  <a:cubicBezTo>
                    <a:pt x="592090" y="443207"/>
                    <a:pt x="563566" y="476901"/>
                    <a:pt x="528127" y="475173"/>
                  </a:cubicBezTo>
                  <a:cubicBezTo>
                    <a:pt x="523805" y="504548"/>
                    <a:pt x="496145" y="524418"/>
                    <a:pt x="465893" y="516643"/>
                  </a:cubicBezTo>
                  <a:cubicBezTo>
                    <a:pt x="457249" y="553793"/>
                    <a:pt x="414031" y="567616"/>
                    <a:pt x="379456" y="546881"/>
                  </a:cubicBezTo>
                  <a:cubicBezTo>
                    <a:pt x="374270" y="543425"/>
                    <a:pt x="374270" y="543425"/>
                    <a:pt x="374270" y="543425"/>
                  </a:cubicBezTo>
                  <a:cubicBezTo>
                    <a:pt x="381185" y="534786"/>
                    <a:pt x="385507" y="524418"/>
                    <a:pt x="388100" y="513187"/>
                  </a:cubicBezTo>
                  <a:cubicBezTo>
                    <a:pt x="397608" y="519235"/>
                    <a:pt x="404523" y="524418"/>
                    <a:pt x="415759" y="523554"/>
                  </a:cubicBezTo>
                  <a:cubicBezTo>
                    <a:pt x="423539" y="522691"/>
                    <a:pt x="431318" y="518371"/>
                    <a:pt x="433047" y="510595"/>
                  </a:cubicBezTo>
                  <a:cubicBezTo>
                    <a:pt x="433911" y="507139"/>
                    <a:pt x="433911" y="503684"/>
                    <a:pt x="433047" y="498500"/>
                  </a:cubicBezTo>
                  <a:cubicBezTo>
                    <a:pt x="390693" y="464806"/>
                    <a:pt x="390693" y="464806"/>
                    <a:pt x="390693" y="464806"/>
                  </a:cubicBezTo>
                  <a:cubicBezTo>
                    <a:pt x="383778" y="458758"/>
                    <a:pt x="382049" y="448391"/>
                    <a:pt x="388100" y="441479"/>
                  </a:cubicBezTo>
                  <a:cubicBezTo>
                    <a:pt x="393286" y="434568"/>
                    <a:pt x="403658" y="433704"/>
                    <a:pt x="410573" y="438887"/>
                  </a:cubicBezTo>
                  <a:cubicBezTo>
                    <a:pt x="458113" y="476037"/>
                    <a:pt x="458113" y="476037"/>
                    <a:pt x="458113" y="476037"/>
                  </a:cubicBezTo>
                  <a:cubicBezTo>
                    <a:pt x="469350" y="485541"/>
                    <a:pt x="480587" y="488996"/>
                    <a:pt x="490095" y="481221"/>
                  </a:cubicBezTo>
                  <a:cubicBezTo>
                    <a:pt x="491824" y="479493"/>
                    <a:pt x="493552" y="476901"/>
                    <a:pt x="494417" y="474309"/>
                  </a:cubicBezTo>
                  <a:cubicBezTo>
                    <a:pt x="496145" y="469990"/>
                    <a:pt x="497874" y="463078"/>
                    <a:pt x="492688" y="459622"/>
                  </a:cubicBezTo>
                  <a:cubicBezTo>
                    <a:pt x="437369" y="415561"/>
                    <a:pt x="437369" y="415561"/>
                    <a:pt x="437369" y="415561"/>
                  </a:cubicBezTo>
                  <a:cubicBezTo>
                    <a:pt x="430454" y="410377"/>
                    <a:pt x="428725" y="400009"/>
                    <a:pt x="434775" y="393098"/>
                  </a:cubicBezTo>
                  <a:cubicBezTo>
                    <a:pt x="439962" y="385322"/>
                    <a:pt x="450334" y="384458"/>
                    <a:pt x="457249" y="389642"/>
                  </a:cubicBezTo>
                  <a:cubicBezTo>
                    <a:pt x="515161" y="435431"/>
                    <a:pt x="515161" y="435431"/>
                    <a:pt x="515161" y="435431"/>
                  </a:cubicBezTo>
                  <a:cubicBezTo>
                    <a:pt x="516026" y="435431"/>
                    <a:pt x="516026" y="436295"/>
                    <a:pt x="516890" y="436295"/>
                  </a:cubicBezTo>
                  <a:cubicBezTo>
                    <a:pt x="535906" y="453574"/>
                    <a:pt x="567023" y="428520"/>
                    <a:pt x="535906" y="403465"/>
                  </a:cubicBezTo>
                  <a:cubicBezTo>
                    <a:pt x="474536" y="357676"/>
                    <a:pt x="474536" y="357676"/>
                    <a:pt x="474536" y="357676"/>
                  </a:cubicBezTo>
                  <a:cubicBezTo>
                    <a:pt x="467621" y="352492"/>
                    <a:pt x="465893" y="342125"/>
                    <a:pt x="471943" y="335213"/>
                  </a:cubicBezTo>
                  <a:cubicBezTo>
                    <a:pt x="477129" y="327438"/>
                    <a:pt x="487502" y="326574"/>
                    <a:pt x="494417" y="331757"/>
                  </a:cubicBezTo>
                  <a:cubicBezTo>
                    <a:pt x="554922" y="377547"/>
                    <a:pt x="554922" y="377547"/>
                    <a:pt x="554922" y="377547"/>
                  </a:cubicBezTo>
                  <a:cubicBezTo>
                    <a:pt x="560973" y="381003"/>
                    <a:pt x="569616" y="376683"/>
                    <a:pt x="573074" y="370635"/>
                  </a:cubicBezTo>
                  <a:cubicBezTo>
                    <a:pt x="579989" y="361996"/>
                    <a:pt x="579124" y="349900"/>
                    <a:pt x="569616" y="340397"/>
                  </a:cubicBezTo>
                  <a:cubicBezTo>
                    <a:pt x="557515" y="327438"/>
                    <a:pt x="557515" y="327438"/>
                    <a:pt x="557515" y="327438"/>
                  </a:cubicBezTo>
                  <a:cubicBezTo>
                    <a:pt x="395015" y="180566"/>
                    <a:pt x="395015" y="180566"/>
                    <a:pt x="395015" y="180566"/>
                  </a:cubicBezTo>
                  <a:cubicBezTo>
                    <a:pt x="391557" y="177110"/>
                    <a:pt x="394150" y="171062"/>
                    <a:pt x="399337" y="171062"/>
                  </a:cubicBezTo>
                  <a:cubicBezTo>
                    <a:pt x="408845" y="171062"/>
                    <a:pt x="419217" y="171062"/>
                    <a:pt x="428725" y="169334"/>
                  </a:cubicBezTo>
                  <a:cubicBezTo>
                    <a:pt x="429589" y="169334"/>
                    <a:pt x="430454" y="169334"/>
                    <a:pt x="431318" y="169334"/>
                  </a:cubicBezTo>
                  <a:close/>
                  <a:moveTo>
                    <a:pt x="74335" y="306703"/>
                  </a:moveTo>
                  <a:cubicBezTo>
                    <a:pt x="57048" y="285104"/>
                    <a:pt x="55319" y="254866"/>
                    <a:pt x="50998" y="226355"/>
                  </a:cubicBezTo>
                  <a:cubicBezTo>
                    <a:pt x="30253" y="206484"/>
                    <a:pt x="30253" y="206484"/>
                    <a:pt x="30253" y="206484"/>
                  </a:cubicBezTo>
                  <a:cubicBezTo>
                    <a:pt x="14694" y="189205"/>
                    <a:pt x="0" y="177110"/>
                    <a:pt x="0" y="152055"/>
                  </a:cubicBezTo>
                  <a:cubicBezTo>
                    <a:pt x="0" y="139096"/>
                    <a:pt x="5186" y="127001"/>
                    <a:pt x="13830" y="116633"/>
                  </a:cubicBezTo>
                  <a:cubicBezTo>
                    <a:pt x="100266" y="23327"/>
                    <a:pt x="100266" y="23327"/>
                    <a:pt x="100266" y="23327"/>
                  </a:cubicBezTo>
                  <a:cubicBezTo>
                    <a:pt x="119282" y="2592"/>
                    <a:pt x="150399" y="0"/>
                    <a:pt x="172009" y="17279"/>
                  </a:cubicBezTo>
                  <a:cubicBezTo>
                    <a:pt x="185838" y="26782"/>
                    <a:pt x="191025" y="32830"/>
                    <a:pt x="209176" y="39742"/>
                  </a:cubicBezTo>
                  <a:cubicBezTo>
                    <a:pt x="214362" y="41470"/>
                    <a:pt x="218684" y="43198"/>
                    <a:pt x="219549" y="43198"/>
                  </a:cubicBezTo>
                  <a:cubicBezTo>
                    <a:pt x="245480" y="39742"/>
                    <a:pt x="273139" y="27646"/>
                    <a:pt x="302528" y="28510"/>
                  </a:cubicBezTo>
                  <a:cubicBezTo>
                    <a:pt x="291291" y="36286"/>
                    <a:pt x="247208" y="70844"/>
                    <a:pt x="245480" y="70844"/>
                  </a:cubicBezTo>
                  <a:cubicBezTo>
                    <a:pt x="238565" y="72572"/>
                    <a:pt x="231650" y="74300"/>
                    <a:pt x="224735" y="75164"/>
                  </a:cubicBezTo>
                  <a:cubicBezTo>
                    <a:pt x="208312" y="77756"/>
                    <a:pt x="179788" y="63932"/>
                    <a:pt x="168551" y="55293"/>
                  </a:cubicBezTo>
                  <a:cubicBezTo>
                    <a:pt x="152128" y="43198"/>
                    <a:pt x="152128" y="43198"/>
                    <a:pt x="152128" y="43198"/>
                  </a:cubicBezTo>
                  <a:cubicBezTo>
                    <a:pt x="143485" y="36286"/>
                    <a:pt x="131383" y="38014"/>
                    <a:pt x="124469" y="45789"/>
                  </a:cubicBezTo>
                  <a:cubicBezTo>
                    <a:pt x="38032" y="139096"/>
                    <a:pt x="38032" y="139096"/>
                    <a:pt x="38032" y="139096"/>
                  </a:cubicBezTo>
                  <a:cubicBezTo>
                    <a:pt x="31117" y="146872"/>
                    <a:pt x="31117" y="158967"/>
                    <a:pt x="38032" y="166743"/>
                  </a:cubicBezTo>
                  <a:cubicBezTo>
                    <a:pt x="45811" y="175382"/>
                    <a:pt x="50998" y="181430"/>
                    <a:pt x="59641" y="190069"/>
                  </a:cubicBezTo>
                  <a:cubicBezTo>
                    <a:pt x="69149" y="198709"/>
                    <a:pt x="82115" y="210804"/>
                    <a:pt x="83843" y="222035"/>
                  </a:cubicBezTo>
                  <a:cubicBezTo>
                    <a:pt x="86436" y="241906"/>
                    <a:pt x="88165" y="270417"/>
                    <a:pt x="99402" y="285104"/>
                  </a:cubicBezTo>
                  <a:cubicBezTo>
                    <a:pt x="88165" y="291152"/>
                    <a:pt x="82115" y="297199"/>
                    <a:pt x="74335" y="30670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35" tIns="45719" rIns="91435" bIns="45719" numCol="1" anchor="t" anchorCtr="0"/>
            <a:lstStyle/>
            <a:p>
              <a:pPr>
                <a:spcBef>
                  <a:spcPct val="0"/>
                </a:spcBef>
                <a:spcAft>
                  <a:spcPct val="0"/>
                </a:spcAft>
              </a:pPr>
              <a:endParaRPr lang="zh-CN" sz="1705">
                <a:solidFill>
                  <a:srgbClr val="000000"/>
                </a:solidFill>
                <a:latin typeface="Arial" panose="020B0604020202020204"/>
                <a:ea typeface="微软雅黑" panose="020B0503020204020204" charset="-122"/>
              </a:endParaRPr>
            </a:p>
          </p:txBody>
        </p:sp>
        <p:sp>
          <p:nvSpPr>
            <p:cNvPr id="30" name="Freeform 17">
              <a:extLst>
                <a:ext uri="{FF2B5EF4-FFF2-40B4-BE49-F238E27FC236}">
                  <a16:creationId xmlns:a16="http://schemas.microsoft.com/office/drawing/2014/main" id="{770F04AE-5C4C-06CB-02A9-1A2A186CCDDB}"/>
                </a:ext>
              </a:extLst>
            </p:cNvPr>
            <p:cNvSpPr>
              <a:spLocks noEditPoints="1"/>
            </p:cNvSpPr>
            <p:nvPr>
              <p:custDataLst>
                <p:tags r:id="rId12"/>
              </p:custDataLst>
            </p:nvPr>
          </p:nvSpPr>
          <p:spPr>
            <a:xfrm>
              <a:off x="5229544" y="2438159"/>
              <a:ext cx="595412" cy="551158"/>
            </a:xfrm>
            <a:custGeom>
              <a:avLst/>
              <a:gdLst/>
              <a:ahLst/>
              <a:cxnLst/>
              <a:rect l="0" t="0" r="r" b="b"/>
              <a:pathLst>
                <a:path w="595412" h="551158">
                  <a:moveTo>
                    <a:pt x="275670" y="469089"/>
                  </a:moveTo>
                  <a:cubicBezTo>
                    <a:pt x="260979" y="456995"/>
                    <a:pt x="241103" y="456131"/>
                    <a:pt x="226412" y="464770"/>
                  </a:cubicBezTo>
                  <a:cubicBezTo>
                    <a:pt x="225548" y="465633"/>
                    <a:pt x="223820" y="465633"/>
                    <a:pt x="222955" y="464770"/>
                  </a:cubicBezTo>
                  <a:cubicBezTo>
                    <a:pt x="222091" y="463906"/>
                    <a:pt x="222091" y="463042"/>
                    <a:pt x="222091" y="462178"/>
                  </a:cubicBezTo>
                  <a:cubicBezTo>
                    <a:pt x="224684" y="447492"/>
                    <a:pt x="220363" y="431942"/>
                    <a:pt x="208265" y="422439"/>
                  </a:cubicBezTo>
                  <a:cubicBezTo>
                    <a:pt x="208265" y="422439"/>
                    <a:pt x="208265" y="422439"/>
                    <a:pt x="208265" y="422439"/>
                  </a:cubicBezTo>
                  <a:cubicBezTo>
                    <a:pt x="194438" y="410345"/>
                    <a:pt x="174562" y="408617"/>
                    <a:pt x="159871" y="418120"/>
                  </a:cubicBezTo>
                  <a:cubicBezTo>
                    <a:pt x="158143" y="418984"/>
                    <a:pt x="157279" y="418120"/>
                    <a:pt x="156414" y="418120"/>
                  </a:cubicBezTo>
                  <a:cubicBezTo>
                    <a:pt x="155550" y="417256"/>
                    <a:pt x="155550" y="416392"/>
                    <a:pt x="155550" y="415528"/>
                  </a:cubicBezTo>
                  <a:cubicBezTo>
                    <a:pt x="158143" y="400842"/>
                    <a:pt x="152958" y="385292"/>
                    <a:pt x="141724" y="375790"/>
                  </a:cubicBezTo>
                  <a:cubicBezTo>
                    <a:pt x="141724" y="375790"/>
                    <a:pt x="141724" y="375790"/>
                    <a:pt x="141724" y="375790"/>
                  </a:cubicBezTo>
                  <a:cubicBezTo>
                    <a:pt x="129625" y="365423"/>
                    <a:pt x="114070" y="362831"/>
                    <a:pt x="101108" y="367151"/>
                  </a:cubicBezTo>
                  <a:cubicBezTo>
                    <a:pt x="99379" y="368015"/>
                    <a:pt x="98515" y="367151"/>
                    <a:pt x="97651" y="367151"/>
                  </a:cubicBezTo>
                  <a:cubicBezTo>
                    <a:pt x="96787" y="366287"/>
                    <a:pt x="96787" y="364559"/>
                    <a:pt x="97651" y="363695"/>
                  </a:cubicBezTo>
                  <a:cubicBezTo>
                    <a:pt x="104564" y="347281"/>
                    <a:pt x="100244" y="327412"/>
                    <a:pt x="86417" y="315318"/>
                  </a:cubicBezTo>
                  <a:cubicBezTo>
                    <a:pt x="86417" y="315318"/>
                    <a:pt x="86417" y="315318"/>
                    <a:pt x="86417" y="315318"/>
                  </a:cubicBezTo>
                  <a:cubicBezTo>
                    <a:pt x="69133" y="299768"/>
                    <a:pt x="42344" y="302359"/>
                    <a:pt x="27653" y="319637"/>
                  </a:cubicBezTo>
                  <a:cubicBezTo>
                    <a:pt x="15555" y="333459"/>
                    <a:pt x="15555" y="333459"/>
                    <a:pt x="15555" y="333459"/>
                  </a:cubicBezTo>
                  <a:cubicBezTo>
                    <a:pt x="0" y="350737"/>
                    <a:pt x="1728" y="377517"/>
                    <a:pt x="19876" y="393067"/>
                  </a:cubicBezTo>
                  <a:cubicBezTo>
                    <a:pt x="19876" y="393067"/>
                    <a:pt x="19876" y="393067"/>
                    <a:pt x="19876" y="393067"/>
                  </a:cubicBezTo>
                  <a:cubicBezTo>
                    <a:pt x="30246" y="401706"/>
                    <a:pt x="44073" y="405162"/>
                    <a:pt x="57035" y="401706"/>
                  </a:cubicBezTo>
                  <a:cubicBezTo>
                    <a:pt x="58763" y="401706"/>
                    <a:pt x="59628" y="401706"/>
                    <a:pt x="60492" y="402570"/>
                  </a:cubicBezTo>
                  <a:cubicBezTo>
                    <a:pt x="60492" y="403434"/>
                    <a:pt x="60492" y="405162"/>
                    <a:pt x="59628" y="406025"/>
                  </a:cubicBezTo>
                  <a:cubicBezTo>
                    <a:pt x="46665" y="423303"/>
                    <a:pt x="49258" y="448356"/>
                    <a:pt x="65677" y="463042"/>
                  </a:cubicBezTo>
                  <a:cubicBezTo>
                    <a:pt x="65677" y="463042"/>
                    <a:pt x="65677" y="463042"/>
                    <a:pt x="65677" y="463042"/>
                  </a:cubicBezTo>
                  <a:cubicBezTo>
                    <a:pt x="82096" y="477728"/>
                    <a:pt x="107157" y="476864"/>
                    <a:pt x="122712" y="461314"/>
                  </a:cubicBezTo>
                  <a:cubicBezTo>
                    <a:pt x="123576" y="460450"/>
                    <a:pt x="124440" y="460450"/>
                    <a:pt x="125304" y="461314"/>
                  </a:cubicBezTo>
                  <a:cubicBezTo>
                    <a:pt x="127033" y="461314"/>
                    <a:pt x="127033" y="462178"/>
                    <a:pt x="127033" y="463906"/>
                  </a:cubicBezTo>
                  <a:cubicBezTo>
                    <a:pt x="126169" y="476864"/>
                    <a:pt x="130489" y="490686"/>
                    <a:pt x="141724" y="499325"/>
                  </a:cubicBezTo>
                  <a:cubicBezTo>
                    <a:pt x="141724" y="499325"/>
                    <a:pt x="141724" y="499325"/>
                    <a:pt x="141724" y="499325"/>
                  </a:cubicBezTo>
                  <a:cubicBezTo>
                    <a:pt x="158143" y="514011"/>
                    <a:pt x="183204" y="513147"/>
                    <a:pt x="198759" y="497597"/>
                  </a:cubicBezTo>
                  <a:cubicBezTo>
                    <a:pt x="199623" y="496733"/>
                    <a:pt x="200487" y="496733"/>
                    <a:pt x="201351" y="497597"/>
                  </a:cubicBezTo>
                  <a:cubicBezTo>
                    <a:pt x="202215" y="497597"/>
                    <a:pt x="203080" y="498461"/>
                    <a:pt x="203080" y="500189"/>
                  </a:cubicBezTo>
                  <a:cubicBezTo>
                    <a:pt x="201351" y="513147"/>
                    <a:pt x="206536" y="526969"/>
                    <a:pt x="217770" y="536472"/>
                  </a:cubicBezTo>
                  <a:cubicBezTo>
                    <a:pt x="235054" y="551158"/>
                    <a:pt x="261843" y="549430"/>
                    <a:pt x="276534" y="531289"/>
                  </a:cubicBezTo>
                  <a:cubicBezTo>
                    <a:pt x="279991" y="527833"/>
                    <a:pt x="279991" y="527833"/>
                    <a:pt x="279991" y="527833"/>
                  </a:cubicBezTo>
                  <a:cubicBezTo>
                    <a:pt x="294681" y="510555"/>
                    <a:pt x="292953" y="483775"/>
                    <a:pt x="275670" y="469089"/>
                  </a:cubicBezTo>
                  <a:close/>
                  <a:moveTo>
                    <a:pt x="388012" y="152907"/>
                  </a:moveTo>
                  <a:cubicBezTo>
                    <a:pt x="422578" y="186599"/>
                    <a:pt x="462330" y="224610"/>
                    <a:pt x="497761" y="258301"/>
                  </a:cubicBezTo>
                  <a:cubicBezTo>
                    <a:pt x="502946" y="263485"/>
                    <a:pt x="508995" y="265212"/>
                    <a:pt x="515909" y="264349"/>
                  </a:cubicBezTo>
                  <a:cubicBezTo>
                    <a:pt x="522822" y="263485"/>
                    <a:pt x="528871" y="259165"/>
                    <a:pt x="532328" y="253118"/>
                  </a:cubicBezTo>
                  <a:cubicBezTo>
                    <a:pt x="540969" y="237568"/>
                    <a:pt x="546154" y="221154"/>
                    <a:pt x="549611" y="202149"/>
                  </a:cubicBezTo>
                  <a:cubicBezTo>
                    <a:pt x="551339" y="193510"/>
                    <a:pt x="554796" y="186599"/>
                    <a:pt x="560845" y="180552"/>
                  </a:cubicBezTo>
                  <a:cubicBezTo>
                    <a:pt x="579857" y="160682"/>
                    <a:pt x="579857" y="160682"/>
                    <a:pt x="579857" y="160682"/>
                  </a:cubicBezTo>
                  <a:cubicBezTo>
                    <a:pt x="594548" y="145133"/>
                    <a:pt x="595412" y="120080"/>
                    <a:pt x="580721" y="104530"/>
                  </a:cubicBezTo>
                  <a:cubicBezTo>
                    <a:pt x="501218" y="18142"/>
                    <a:pt x="501218" y="18142"/>
                    <a:pt x="501218" y="18142"/>
                  </a:cubicBezTo>
                  <a:cubicBezTo>
                    <a:pt x="486527" y="2592"/>
                    <a:pt x="461466" y="0"/>
                    <a:pt x="445047" y="13822"/>
                  </a:cubicBezTo>
                  <a:cubicBezTo>
                    <a:pt x="426035" y="29372"/>
                    <a:pt x="426035" y="29372"/>
                    <a:pt x="426035" y="29372"/>
                  </a:cubicBezTo>
                  <a:cubicBezTo>
                    <a:pt x="417393" y="36283"/>
                    <a:pt x="407023" y="38875"/>
                    <a:pt x="394925" y="38011"/>
                  </a:cubicBezTo>
                  <a:cubicBezTo>
                    <a:pt x="375913" y="35419"/>
                    <a:pt x="356037" y="32828"/>
                    <a:pt x="337026" y="31100"/>
                  </a:cubicBezTo>
                  <a:cubicBezTo>
                    <a:pt x="299866" y="25917"/>
                    <a:pt x="266164" y="35419"/>
                    <a:pt x="236782" y="57880"/>
                  </a:cubicBezTo>
                  <a:cubicBezTo>
                    <a:pt x="197895" y="87252"/>
                    <a:pt x="159007" y="117488"/>
                    <a:pt x="120119" y="147724"/>
                  </a:cubicBezTo>
                  <a:cubicBezTo>
                    <a:pt x="82096" y="178824"/>
                    <a:pt x="130489" y="220290"/>
                    <a:pt x="175426" y="191782"/>
                  </a:cubicBezTo>
                  <a:cubicBezTo>
                    <a:pt x="260115" y="139085"/>
                    <a:pt x="260115" y="139085"/>
                    <a:pt x="260115" y="139085"/>
                  </a:cubicBezTo>
                  <a:cubicBezTo>
                    <a:pt x="272213" y="132174"/>
                    <a:pt x="286040" y="131310"/>
                    <a:pt x="299002" y="136494"/>
                  </a:cubicBezTo>
                  <a:cubicBezTo>
                    <a:pt x="314557" y="144269"/>
                    <a:pt x="335297" y="145133"/>
                    <a:pt x="352581" y="142541"/>
                  </a:cubicBezTo>
                  <a:cubicBezTo>
                    <a:pt x="365543" y="139949"/>
                    <a:pt x="377642" y="143405"/>
                    <a:pt x="388012" y="15290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35" tIns="45719" rIns="91435" bIns="45719" numCol="1" anchor="t" anchorCtr="0"/>
            <a:lstStyle/>
            <a:p>
              <a:pPr>
                <a:spcBef>
                  <a:spcPct val="0"/>
                </a:spcBef>
                <a:spcAft>
                  <a:spcPct val="0"/>
                </a:spcAft>
              </a:pPr>
              <a:endParaRPr lang="zh-CN" sz="1705">
                <a:solidFill>
                  <a:srgbClr val="000000"/>
                </a:solidFill>
                <a:latin typeface="Arial" panose="020B0604020202020204"/>
                <a:ea typeface="微软雅黑" panose="020B0503020204020204" charset="-122"/>
              </a:endParaRPr>
            </a:p>
          </p:txBody>
        </p:sp>
      </p:grpSp>
      <p:grpSp>
        <p:nvGrpSpPr>
          <p:cNvPr id="31" name="组合 18">
            <a:extLst>
              <a:ext uri="{FF2B5EF4-FFF2-40B4-BE49-F238E27FC236}">
                <a16:creationId xmlns:a16="http://schemas.microsoft.com/office/drawing/2014/main" id="{00DC0588-1AEC-DD32-0799-57A7D91AE216}"/>
              </a:ext>
            </a:extLst>
          </p:cNvPr>
          <p:cNvGrpSpPr/>
          <p:nvPr>
            <p:custDataLst>
              <p:tags r:id="rId7"/>
            </p:custDataLst>
          </p:nvPr>
        </p:nvGrpSpPr>
        <p:grpSpPr>
          <a:xfrm>
            <a:off x="6547492" y="1820973"/>
            <a:ext cx="3521241" cy="3481318"/>
            <a:chOff x="786066" y="1943254"/>
            <a:chExt cx="2759241" cy="3481318"/>
          </a:xfrm>
          <a:solidFill>
            <a:srgbClr val="FFC000"/>
          </a:solidFill>
        </p:grpSpPr>
        <p:sp>
          <p:nvSpPr>
            <p:cNvPr id="32" name="î$ľíḑe">
              <a:extLst>
                <a:ext uri="{FF2B5EF4-FFF2-40B4-BE49-F238E27FC236}">
                  <a16:creationId xmlns:a16="http://schemas.microsoft.com/office/drawing/2014/main" id="{F4267576-F955-9CA1-1AE7-22E9FA0BD3AA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786066" y="1943254"/>
              <a:ext cx="2759241" cy="3481318"/>
            </a:xfrm>
            <a:prstGeom prst="roundRect">
              <a:avLst>
                <a:gd name="adj" fmla="val 4865"/>
              </a:avLst>
            </a:prstGeom>
            <a:grpFill/>
            <a:ln>
              <a:noFill/>
            </a:ln>
            <a:effectLst>
              <a:outerShdw blurRad="508000" dist="101600" dir="2700000" sx="102000" sy="102000" algn="tl" rotWithShape="0">
                <a:srgbClr val="000000">
                  <a:alpha val="15000"/>
                </a:srgbClr>
              </a:outerShdw>
              <a:reflection stA="52000" endA="300" endPos="35000" dir="5400000" sy="-100000"/>
            </a:effectLst>
          </p:spPr>
          <p:txBody>
            <a:bodyPr anchor="ctr"/>
            <a:lstStyle>
              <a:lvl1pPr marL="0" lvl="0" algn="l" defTabSz="914400">
                <a:defRPr sz="1800" kern="1200">
                  <a:solidFill>
                    <a:schemeClr val="lt1"/>
                  </a:solidFill>
                </a:defRPr>
              </a:lvl1pPr>
              <a:lvl2pPr marL="457200" lvl="1" algn="l" defTabSz="914400">
                <a:defRPr sz="1800" kern="1200">
                  <a:solidFill>
                    <a:schemeClr val="lt1"/>
                  </a:solidFill>
                </a:defRPr>
              </a:lvl2pPr>
              <a:lvl3pPr marL="914400" lvl="2" algn="l" defTabSz="914400">
                <a:defRPr sz="1800" kern="1200">
                  <a:solidFill>
                    <a:schemeClr val="lt1"/>
                  </a:solidFill>
                </a:defRPr>
              </a:lvl3pPr>
              <a:lvl4pPr marL="1371600" lvl="3" algn="l" defTabSz="914400">
                <a:defRPr sz="1800" kern="1200">
                  <a:solidFill>
                    <a:schemeClr val="lt1"/>
                  </a:solidFill>
                </a:defRPr>
              </a:lvl4pPr>
              <a:lvl5pPr marL="1828800" lvl="4" algn="l" defTabSz="914400">
                <a:defRPr sz="1800" kern="1200">
                  <a:solidFill>
                    <a:schemeClr val="lt1"/>
                  </a:solidFill>
                </a:defRPr>
              </a:lvl5pPr>
              <a:lvl6pPr marL="2286000" lvl="5" algn="l" defTabSz="914400">
                <a:defRPr sz="1800" kern="1200">
                  <a:solidFill>
                    <a:schemeClr val="lt1"/>
                  </a:solidFill>
                </a:defRPr>
              </a:lvl6pPr>
              <a:lvl7pPr marL="2743200" lvl="6" algn="l" defTabSz="914400">
                <a:defRPr sz="1800" kern="1200">
                  <a:solidFill>
                    <a:schemeClr val="lt1"/>
                  </a:solidFill>
                </a:defRPr>
              </a:lvl7pPr>
              <a:lvl8pPr marL="3200400" lvl="7" algn="l" defTabSz="914400">
                <a:defRPr sz="1800" kern="1200">
                  <a:solidFill>
                    <a:schemeClr val="lt1"/>
                  </a:solidFill>
                </a:defRPr>
              </a:lvl8pPr>
              <a:lvl9pPr marL="3657600" lvl="8" algn="l" defTabSz="914400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marL="0" lvl="0" indent="0" algn="ctr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lang="zh-CN" sz="2000" b="0" i="0" u="none" strike="noStrike" kern="1200" spc="300" baseline="0">
                <a:ln>
                  <a:noFill/>
                </a:ln>
                <a:gradFill>
                  <a:gsLst>
                    <a:gs pos="0">
                      <a:srgbClr val="0060CB"/>
                    </a:gs>
                    <a:gs pos="100000">
                      <a:srgbClr val="01DCBF"/>
                    </a:gs>
                  </a:gsLst>
                  <a:lin ang="2700000" scaled="0"/>
                </a:gradFill>
                <a:latin typeface="思源宋体 CN"/>
                <a:ea typeface="思源宋体 CN"/>
              </a:endParaRPr>
            </a:p>
          </p:txBody>
        </p:sp>
        <p:sp>
          <p:nvSpPr>
            <p:cNvPr id="33" name="TextBox 13">
              <a:extLst>
                <a:ext uri="{FF2B5EF4-FFF2-40B4-BE49-F238E27FC236}">
                  <a16:creationId xmlns:a16="http://schemas.microsoft.com/office/drawing/2014/main" id="{2936AD0B-CA29-1A17-1BCE-DE84E157FB4C}"/>
                </a:ext>
              </a:extLst>
            </p:cNvPr>
            <p:cNvSpPr txBox="1"/>
            <p:nvPr>
              <p:custDataLst>
                <p:tags r:id="rId9"/>
              </p:custDataLst>
            </p:nvPr>
          </p:nvSpPr>
          <p:spPr>
            <a:xfrm>
              <a:off x="1353814" y="1957397"/>
              <a:ext cx="1620253" cy="495007"/>
            </a:xfrm>
            <a:prstGeom prst="rect">
              <a:avLst/>
            </a:prstGeom>
            <a:grpFill/>
            <a:effectLst>
              <a:reflection stA="52000" endA="300" endPos="35000" dir="5400000" sy="-100000"/>
            </a:effectLst>
          </p:spPr>
          <p:txBody>
            <a:bodyPr wrap="square" lIns="0" tIns="0" rIns="0" bIns="0">
              <a:spAutoFit/>
            </a:bodyPr>
            <a:lstStyle/>
            <a:p>
              <a:pPr marL="0" lvl="0" indent="0" algn="ctr" defTabSz="90170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zh-CN" sz="2400" b="1" i="0" strike="noStrike" spc="0" dirty="0">
                  <a:latin typeface="思源黑体 CN Bold"/>
                  <a:ea typeface="思源黑体 CN Bold"/>
                </a:rPr>
                <a:t>不足</a:t>
              </a:r>
            </a:p>
          </p:txBody>
        </p:sp>
        <p:sp>
          <p:nvSpPr>
            <p:cNvPr id="34" name="TextBox 13">
              <a:extLst>
                <a:ext uri="{FF2B5EF4-FFF2-40B4-BE49-F238E27FC236}">
                  <a16:creationId xmlns:a16="http://schemas.microsoft.com/office/drawing/2014/main" id="{10451118-78E1-97F9-BE07-39FCEAD4F977}"/>
                </a:ext>
              </a:extLst>
            </p:cNvPr>
            <p:cNvSpPr txBox="1"/>
            <p:nvPr>
              <p:custDataLst>
                <p:tags r:id="rId10"/>
              </p:custDataLst>
            </p:nvPr>
          </p:nvSpPr>
          <p:spPr>
            <a:xfrm>
              <a:off x="959547" y="2516834"/>
              <a:ext cx="2442991" cy="2369820"/>
            </a:xfrm>
            <a:prstGeom prst="rect">
              <a:avLst/>
            </a:prstGeom>
            <a:grpFill/>
          </p:spPr>
          <p:txBody>
            <a:bodyPr wrap="square" lIns="0" tIns="0" rIns="0" bIns="0">
              <a:spAutoFit/>
            </a:bodyPr>
            <a:lstStyle/>
            <a:p>
              <a:r>
                <a:rPr lang="zh-CN" sz="1400" b="1" i="0" strike="noStrike" spc="0" dirty="0">
                  <a:latin typeface="思源黑体 CN Normal"/>
                  <a:ea typeface="思源黑体 CN Normal"/>
                </a:rPr>
                <a:t>不足一：由于开发环境原因，</a:t>
              </a:r>
              <a:r>
                <a:rPr lang="zh-CN" altLang="en-US" sz="1400" b="1" dirty="0">
                  <a:latin typeface="思源黑体 CN Normal"/>
                  <a:ea typeface="思源黑体 CN Normal"/>
                </a:rPr>
                <a:t>对</a:t>
              </a:r>
              <a:r>
                <a:rPr lang="zh-CN" sz="1400" b="1" i="0" strike="noStrike" spc="0" dirty="0">
                  <a:latin typeface="思源黑体 CN Normal"/>
                  <a:ea typeface="思源黑体 CN Normal"/>
                </a:rPr>
                <a:t>用户的需求</a:t>
              </a:r>
              <a:r>
                <a:rPr lang="zh-CN" altLang="en-US" sz="1400" b="1" i="0" strike="noStrike" spc="0" dirty="0">
                  <a:latin typeface="思源黑体 CN Normal"/>
                  <a:ea typeface="思源黑体 CN Normal"/>
                </a:rPr>
                <a:t>没有清楚的理解</a:t>
              </a:r>
              <a:r>
                <a:rPr lang="zh-CN" sz="1400" b="1" i="0" strike="noStrike" spc="0" dirty="0">
                  <a:latin typeface="思源黑体 CN Normal"/>
                  <a:ea typeface="思源黑体 CN Normal"/>
                </a:rPr>
                <a:t>，没有及时的对原形设计进行更改或完善。对原型设计知识学习较浅，很多技术想实现，但不会实现，仍有很多路要走。</a:t>
              </a:r>
            </a:p>
            <a:p>
              <a:r>
                <a:rPr lang="zh-CN" sz="1400" b="1" i="0" strike="noStrike" spc="0" dirty="0">
                  <a:latin typeface="思源黑体 CN Normal"/>
                  <a:ea typeface="思源黑体 CN Normal"/>
                </a:rPr>
                <a:t>不足二：暑假实训学习的内容较浅，对开放的了解还局限于表层，后端代码的编写还具备一定的困难，服务器的部署还未掌握，在开发学习中，还需一直学习。</a:t>
              </a:r>
            </a:p>
            <a:p>
              <a:endParaRPr lang="zh-CN" sz="1400" b="1" i="0" strike="noStrike" spc="0" dirty="0">
                <a:solidFill>
                  <a:srgbClr val="FFFFFF"/>
                </a:solidFill>
                <a:latin typeface="思源黑体 CN Normal"/>
                <a:ea typeface="思源黑体 CN Norm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275378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7CB50C7-3181-28EC-22E0-620A963F87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91ED5F88-BDEF-ACDC-A9DC-7F98547E19D9}"/>
              </a:ext>
            </a:extLst>
          </p:cNvPr>
          <p:cNvSpPr txBox="1"/>
          <p:nvPr/>
        </p:nvSpPr>
        <p:spPr>
          <a:xfrm>
            <a:off x="457200" y="381000"/>
            <a:ext cx="25146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000" b="1" dirty="0">
                <a:solidFill>
                  <a:srgbClr val="1E959E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5</a:t>
            </a:r>
            <a:r>
              <a:rPr kumimoji="0" lang="en-US" altLang="zh-CN" sz="3000" b="1" i="0" u="none" strike="noStrike" kern="1200" cap="none" spc="0" normalizeH="0" baseline="0" noProof="0" dirty="0">
                <a:ln>
                  <a:noFill/>
                </a:ln>
                <a:solidFill>
                  <a:srgbClr val="1E959E"/>
                </a:solidFill>
                <a:effectLst/>
                <a:uLnTx/>
                <a:uFillTx/>
                <a:latin typeface="Microsoft YaHei Light" panose="020B0502040204020203" pitchFamily="34" charset="-122"/>
                <a:ea typeface="Microsoft YaHei Light" panose="020B0502040204020203" pitchFamily="34" charset="-122"/>
                <a:cs typeface="+mn-cs"/>
              </a:rPr>
              <a:t>. </a:t>
            </a:r>
            <a:r>
              <a:rPr kumimoji="0" lang="zh-CN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1E959E"/>
                </a:solidFill>
                <a:effectLst/>
                <a:uLnTx/>
                <a:uFillTx/>
                <a:latin typeface="Microsoft YaHei Light" panose="020B0502040204020203" pitchFamily="34" charset="-122"/>
                <a:ea typeface="Microsoft YaHei Light" panose="020B0502040204020203" pitchFamily="34" charset="-122"/>
                <a:cs typeface="+mn-cs"/>
              </a:rPr>
              <a:t>经验总结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840A48A4-02C8-8C3A-B304-0C47DB4DC77F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3340768" y="631090"/>
            <a:ext cx="6065788" cy="0"/>
            <a:chOff x="4615664" y="960506"/>
            <a:chExt cx="9102718" cy="0"/>
          </a:xfrm>
        </p:grpSpPr>
        <p:cxnSp>
          <p:nvCxnSpPr>
            <p:cNvPr id="7" name="321">
              <a:extLst>
                <a:ext uri="{FF2B5EF4-FFF2-40B4-BE49-F238E27FC236}">
                  <a16:creationId xmlns:a16="http://schemas.microsoft.com/office/drawing/2014/main" id="{ADB6AD93-F2B2-4666-871E-D2C9AAA05E0D}"/>
                </a:ext>
              </a:extLst>
            </p:cNvPr>
            <p:cNvCxnSpPr/>
            <p:nvPr>
              <p:custDataLst>
                <p:tags r:id="rId2"/>
              </p:custDataLst>
            </p:nvPr>
          </p:nvCxnSpPr>
          <p:spPr>
            <a:xfrm flipH="1">
              <a:off x="4615664" y="960506"/>
              <a:ext cx="1314679" cy="0"/>
            </a:xfrm>
            <a:prstGeom prst="line">
              <a:avLst/>
            </a:prstGeom>
            <a:ln w="6350">
              <a:solidFill>
                <a:schemeClr val="tx1"/>
              </a:solidFill>
              <a:prstDash val="solid"/>
              <a:miter/>
            </a:ln>
          </p:spPr>
        </p:cxnSp>
        <p:cxnSp>
          <p:nvCxnSpPr>
            <p:cNvPr id="8" name="3 22">
              <a:extLst>
                <a:ext uri="{FF2B5EF4-FFF2-40B4-BE49-F238E27FC236}">
                  <a16:creationId xmlns:a16="http://schemas.microsoft.com/office/drawing/2014/main" id="{692E0CB7-DB65-5CCA-5CEA-75352C8FDBEE}"/>
                </a:ext>
              </a:extLst>
            </p:cNvPr>
            <p:cNvCxnSpPr/>
            <p:nvPr>
              <p:custDataLst>
                <p:tags r:id="rId3"/>
              </p:custDataLst>
            </p:nvPr>
          </p:nvCxnSpPr>
          <p:spPr>
            <a:xfrm flipH="1">
              <a:off x="12403703" y="960506"/>
              <a:ext cx="1314679" cy="0"/>
            </a:xfrm>
            <a:prstGeom prst="line">
              <a:avLst/>
            </a:prstGeom>
            <a:ln w="6350">
              <a:solidFill>
                <a:schemeClr val="tx1"/>
              </a:solidFill>
              <a:prstDash val="solid"/>
              <a:miter/>
            </a:ln>
          </p:spPr>
        </p:cxnSp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1E8A55D4-A544-90A2-24B9-321B81F88C8B}"/>
              </a:ext>
            </a:extLst>
          </p:cNvPr>
          <p:cNvSpPr txBox="1"/>
          <p:nvPr/>
        </p:nvSpPr>
        <p:spPr>
          <a:xfrm>
            <a:off x="4419600" y="338702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2F414B"/>
                </a:solidFill>
                <a:effectLst/>
                <a:uLnTx/>
                <a:uFillTx/>
                <a:latin typeface="Microsoft YaHei Light" panose="020B0502040204020203" pitchFamily="34" charset="-122"/>
                <a:ea typeface="Microsoft YaHei Light" panose="020B0502040204020203" pitchFamily="34" charset="-122"/>
                <a:cs typeface="+mn-cs"/>
              </a:rPr>
              <a:t>个人总结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2F414B"/>
                </a:solidFill>
                <a:effectLst/>
                <a:uLnTx/>
                <a:uFillTx/>
                <a:latin typeface="Microsoft YaHei Light" panose="020B0502040204020203" pitchFamily="34" charset="-122"/>
                <a:ea typeface="Microsoft YaHei Light" panose="020B0502040204020203" pitchFamily="34" charset="-122"/>
                <a:cs typeface="+mn-cs"/>
              </a:rPr>
              <a:t>——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2F414B"/>
                </a:solidFill>
                <a:effectLst/>
                <a:uLnTx/>
                <a:uFillTx/>
                <a:latin typeface="Microsoft YaHei Light" panose="020B0502040204020203" pitchFamily="34" charset="-122"/>
                <a:ea typeface="Microsoft YaHei Light" panose="020B0502040204020203" pitchFamily="34" charset="-122"/>
                <a:cs typeface="+mn-cs"/>
              </a:rPr>
              <a:t>曹祥琛</a:t>
            </a:r>
          </a:p>
        </p:txBody>
      </p:sp>
      <p:grpSp>
        <p:nvGrpSpPr>
          <p:cNvPr id="3" name="组合 18">
            <a:extLst>
              <a:ext uri="{FF2B5EF4-FFF2-40B4-BE49-F238E27FC236}">
                <a16:creationId xmlns:a16="http://schemas.microsoft.com/office/drawing/2014/main" id="{DBE69CD0-8322-447F-4ACB-5B57781C3413}"/>
              </a:ext>
            </a:extLst>
          </p:cNvPr>
          <p:cNvGrpSpPr/>
          <p:nvPr/>
        </p:nvGrpSpPr>
        <p:grpSpPr>
          <a:xfrm>
            <a:off x="6486784" y="1816254"/>
            <a:ext cx="3521241" cy="3481318"/>
            <a:chOff x="786066" y="1943254"/>
            <a:chExt cx="2759241" cy="3481318"/>
          </a:xfrm>
          <a:solidFill>
            <a:srgbClr val="FFC000"/>
          </a:solidFill>
        </p:grpSpPr>
        <p:sp>
          <p:nvSpPr>
            <p:cNvPr id="4" name="î$ľíḑe">
              <a:extLst>
                <a:ext uri="{FF2B5EF4-FFF2-40B4-BE49-F238E27FC236}">
                  <a16:creationId xmlns:a16="http://schemas.microsoft.com/office/drawing/2014/main" id="{D50F6F71-6E83-BAE5-07C5-9407712A5169}"/>
                </a:ext>
              </a:extLst>
            </p:cNvPr>
            <p:cNvSpPr/>
            <p:nvPr/>
          </p:nvSpPr>
          <p:spPr>
            <a:xfrm>
              <a:off x="786066" y="1943254"/>
              <a:ext cx="2759241" cy="3481318"/>
            </a:xfrm>
            <a:prstGeom prst="roundRect">
              <a:avLst>
                <a:gd name="adj" fmla="val 4865"/>
              </a:avLst>
            </a:prstGeom>
            <a:grpFill/>
            <a:ln>
              <a:noFill/>
            </a:ln>
            <a:effectLst>
              <a:outerShdw blurRad="508000" dist="101600" dir="2700000" sx="102000" sy="102000" algn="tl" rotWithShape="0">
                <a:srgbClr val="000000">
                  <a:alpha val="15000"/>
                </a:srgbClr>
              </a:outerShdw>
              <a:reflection stA="52000" endA="300" endPos="35000" dir="5400000" sy="-100000"/>
            </a:effectLst>
          </p:spPr>
          <p:txBody>
            <a:bodyPr anchor="ctr"/>
            <a:lstStyle>
              <a:lvl1pPr marL="0" lvl="0" algn="l" defTabSz="914400">
                <a:defRPr sz="1800" kern="1200">
                  <a:solidFill>
                    <a:schemeClr val="lt1"/>
                  </a:solidFill>
                </a:defRPr>
              </a:lvl1pPr>
              <a:lvl2pPr marL="457200" lvl="1" algn="l" defTabSz="914400">
                <a:defRPr sz="1800" kern="1200">
                  <a:solidFill>
                    <a:schemeClr val="lt1"/>
                  </a:solidFill>
                </a:defRPr>
              </a:lvl2pPr>
              <a:lvl3pPr marL="914400" lvl="2" algn="l" defTabSz="914400">
                <a:defRPr sz="1800" kern="1200">
                  <a:solidFill>
                    <a:schemeClr val="lt1"/>
                  </a:solidFill>
                </a:defRPr>
              </a:lvl3pPr>
              <a:lvl4pPr marL="1371600" lvl="3" algn="l" defTabSz="914400">
                <a:defRPr sz="1800" kern="1200">
                  <a:solidFill>
                    <a:schemeClr val="lt1"/>
                  </a:solidFill>
                </a:defRPr>
              </a:lvl4pPr>
              <a:lvl5pPr marL="1828800" lvl="4" algn="l" defTabSz="914400">
                <a:defRPr sz="1800" kern="1200">
                  <a:solidFill>
                    <a:schemeClr val="lt1"/>
                  </a:solidFill>
                </a:defRPr>
              </a:lvl5pPr>
              <a:lvl6pPr marL="2286000" lvl="5" algn="l" defTabSz="914400">
                <a:defRPr sz="1800" kern="1200">
                  <a:solidFill>
                    <a:schemeClr val="lt1"/>
                  </a:solidFill>
                </a:defRPr>
              </a:lvl6pPr>
              <a:lvl7pPr marL="2743200" lvl="6" algn="l" defTabSz="914400">
                <a:defRPr sz="1800" kern="1200">
                  <a:solidFill>
                    <a:schemeClr val="lt1"/>
                  </a:solidFill>
                </a:defRPr>
              </a:lvl7pPr>
              <a:lvl8pPr marL="3200400" lvl="7" algn="l" defTabSz="914400">
                <a:defRPr sz="1800" kern="1200">
                  <a:solidFill>
                    <a:schemeClr val="lt1"/>
                  </a:solidFill>
                </a:defRPr>
              </a:lvl8pPr>
              <a:lvl9pPr marL="3657600" lvl="8" algn="l" defTabSz="914400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marL="0" lvl="0" indent="0" algn="ctr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lang="zh-CN" sz="2000" b="0" i="0" u="none" strike="noStrike" kern="1200" spc="300" baseline="0">
                <a:ln>
                  <a:noFill/>
                </a:ln>
                <a:gradFill>
                  <a:gsLst>
                    <a:gs pos="0">
                      <a:srgbClr val="0060CB"/>
                    </a:gs>
                    <a:gs pos="100000">
                      <a:srgbClr val="01DCBF"/>
                    </a:gs>
                  </a:gsLst>
                  <a:lin ang="2700000" scaled="0"/>
                </a:gradFill>
                <a:latin typeface="思源宋体 CN"/>
                <a:ea typeface="思源宋体 CN"/>
              </a:endParaRPr>
            </a:p>
          </p:txBody>
        </p:sp>
        <p:sp>
          <p:nvSpPr>
            <p:cNvPr id="9" name="TextBox 13">
              <a:extLst>
                <a:ext uri="{FF2B5EF4-FFF2-40B4-BE49-F238E27FC236}">
                  <a16:creationId xmlns:a16="http://schemas.microsoft.com/office/drawing/2014/main" id="{74E5A05D-BCA4-9096-47E1-EC31BC1C9352}"/>
                </a:ext>
              </a:extLst>
            </p:cNvPr>
            <p:cNvSpPr txBox="1"/>
            <p:nvPr/>
          </p:nvSpPr>
          <p:spPr>
            <a:xfrm>
              <a:off x="1364188" y="2195706"/>
              <a:ext cx="1620253" cy="546100"/>
            </a:xfrm>
            <a:prstGeom prst="rect">
              <a:avLst/>
            </a:prstGeom>
            <a:grpFill/>
            <a:effectLst>
              <a:reflection stA="52000" endA="300" endPos="35000" dir="5400000" sy="-100000"/>
            </a:effectLst>
          </p:spPr>
          <p:txBody>
            <a:bodyPr wrap="square" lIns="0" tIns="0" rIns="0" bIns="0">
              <a:spAutoFit/>
            </a:bodyPr>
            <a:lstStyle/>
            <a:p>
              <a:pPr marL="0" lvl="0" indent="0" algn="ctr" defTabSz="90170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zh-CN" sz="2400" b="1" i="0" strike="noStrike" spc="0">
                  <a:solidFill>
                    <a:srgbClr val="FFFFFF"/>
                  </a:solidFill>
                  <a:latin typeface="思源黑体 CN Bold"/>
                  <a:ea typeface="思源黑体 CN Bold"/>
                </a:rPr>
                <a:t>不足</a:t>
              </a:r>
            </a:p>
          </p:txBody>
        </p:sp>
        <p:sp>
          <p:nvSpPr>
            <p:cNvPr id="11" name="TextBox 13">
              <a:extLst>
                <a:ext uri="{FF2B5EF4-FFF2-40B4-BE49-F238E27FC236}">
                  <a16:creationId xmlns:a16="http://schemas.microsoft.com/office/drawing/2014/main" id="{8CCA0B19-DB41-30D3-817A-C4593F942D9F}"/>
                </a:ext>
              </a:extLst>
            </p:cNvPr>
            <p:cNvSpPr txBox="1"/>
            <p:nvPr/>
          </p:nvSpPr>
          <p:spPr>
            <a:xfrm>
              <a:off x="1021793" y="2914015"/>
              <a:ext cx="2442991" cy="1905586"/>
            </a:xfrm>
            <a:prstGeom prst="rect">
              <a:avLst/>
            </a:prstGeom>
            <a:grpFill/>
          </p:spPr>
          <p:txBody>
            <a:bodyPr wrap="square" lIns="0" tIns="0" rIns="0" bIns="0">
              <a:spAutoFit/>
            </a:bodyPr>
            <a:lstStyle/>
            <a:p>
              <a:pPr marL="0" lvl="0" indent="0" algn="l" defTabSz="90170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zh-CN" sz="1400" b="1" i="0" strike="noStrike" spc="0" dirty="0">
                  <a:solidFill>
                    <a:srgbClr val="FFFFFF"/>
                  </a:solidFill>
                  <a:latin typeface="思源黑体 CN Normal"/>
                  <a:ea typeface="思源黑体 CN Normal"/>
                </a:rPr>
                <a:t>1.</a:t>
              </a:r>
              <a:r>
                <a:rPr lang="zh-CN" altLang="en-US" sz="1400" b="1" i="0" strike="noStrike" spc="0" dirty="0">
                  <a:solidFill>
                    <a:srgbClr val="FFFFFF"/>
                  </a:solidFill>
                  <a:latin typeface="思源黑体 CN Normal"/>
                  <a:ea typeface="思源黑体 CN Normal"/>
                </a:rPr>
                <a:t>技术力的不足在项目初期显得十分的乏力，及时现在相对于资深开发者也仍然不足。</a:t>
              </a:r>
              <a:endParaRPr lang="en-US" altLang="zh-CN" sz="1400" b="1" i="0" strike="noStrike" spc="0" dirty="0">
                <a:solidFill>
                  <a:srgbClr val="FFFFFF"/>
                </a:solidFill>
                <a:latin typeface="思源黑体 CN Normal"/>
                <a:ea typeface="思源黑体 CN Normal"/>
              </a:endParaRPr>
            </a:p>
            <a:p>
              <a:pPr marL="0" lvl="0" indent="0" algn="l" defTabSz="90170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zh-CN" sz="1400" b="1" i="0" strike="noStrike" spc="0" dirty="0">
                  <a:solidFill>
                    <a:srgbClr val="FFFFFF"/>
                  </a:solidFill>
                  <a:latin typeface="思源黑体 CN Normal"/>
                  <a:ea typeface="思源黑体 CN Normal"/>
                </a:rPr>
                <a:t>2.。</a:t>
              </a:r>
              <a:r>
                <a:rPr lang="zh-CN" altLang="en-US" sz="1400" b="1" i="0" strike="noStrike" spc="0" dirty="0">
                  <a:solidFill>
                    <a:srgbClr val="FFFFFF"/>
                  </a:solidFill>
                  <a:latin typeface="思源黑体 CN Normal"/>
                  <a:ea typeface="思源黑体 CN Normal"/>
                </a:rPr>
                <a:t>项目初期由于没有和组长充分交流，致使后面在团队内工作乏力。后续仍需提升自我的沟通能力。</a:t>
              </a:r>
              <a:endParaRPr lang="zh-CN" sz="1400" b="1" i="0" strike="noStrike" spc="0" dirty="0">
                <a:solidFill>
                  <a:srgbClr val="FFFFFF"/>
                </a:solidFill>
                <a:latin typeface="思源黑体 CN Normal"/>
                <a:ea typeface="思源黑体 CN Normal"/>
              </a:endParaRPr>
            </a:p>
          </p:txBody>
        </p:sp>
      </p:grpSp>
      <p:grpSp>
        <p:nvGrpSpPr>
          <p:cNvPr id="20" name="组合 18">
            <a:extLst>
              <a:ext uri="{FF2B5EF4-FFF2-40B4-BE49-F238E27FC236}">
                <a16:creationId xmlns:a16="http://schemas.microsoft.com/office/drawing/2014/main" id="{35BBA076-1B57-B3B7-1117-25E155486F4E}"/>
              </a:ext>
            </a:extLst>
          </p:cNvPr>
          <p:cNvGrpSpPr/>
          <p:nvPr/>
        </p:nvGrpSpPr>
        <p:grpSpPr>
          <a:xfrm>
            <a:off x="1899419" y="1804581"/>
            <a:ext cx="3521241" cy="3481318"/>
            <a:chOff x="786066" y="1943254"/>
            <a:chExt cx="2759241" cy="3481318"/>
          </a:xfrm>
          <a:solidFill>
            <a:schemeClr val="bg1">
              <a:lumMod val="50000"/>
            </a:schemeClr>
          </a:solidFill>
        </p:grpSpPr>
        <p:sp>
          <p:nvSpPr>
            <p:cNvPr id="21" name="î$ľíḑe">
              <a:extLst>
                <a:ext uri="{FF2B5EF4-FFF2-40B4-BE49-F238E27FC236}">
                  <a16:creationId xmlns:a16="http://schemas.microsoft.com/office/drawing/2014/main" id="{D1427C18-8FCE-024F-E6C1-B04067CE78A9}"/>
                </a:ext>
              </a:extLst>
            </p:cNvPr>
            <p:cNvSpPr/>
            <p:nvPr/>
          </p:nvSpPr>
          <p:spPr>
            <a:xfrm>
              <a:off x="786066" y="1943254"/>
              <a:ext cx="2759241" cy="3481318"/>
            </a:xfrm>
            <a:prstGeom prst="roundRect">
              <a:avLst>
                <a:gd name="adj" fmla="val 4865"/>
              </a:avLst>
            </a:prstGeom>
            <a:grpFill/>
            <a:ln>
              <a:noFill/>
            </a:ln>
            <a:effectLst>
              <a:outerShdw blurRad="508000" dist="101600" dir="2700000" sx="102000" sy="102000" algn="tl" rotWithShape="0">
                <a:srgbClr val="000000">
                  <a:alpha val="15000"/>
                </a:srgbClr>
              </a:outerShdw>
              <a:reflection stA="52000" endA="300" endPos="35000" dir="5400000" sy="-100000"/>
            </a:effectLst>
          </p:spPr>
          <p:txBody>
            <a:bodyPr anchor="ctr"/>
            <a:lstStyle>
              <a:lvl1pPr marL="0" lvl="0" algn="l" defTabSz="914400">
                <a:defRPr sz="1800" kern="1200">
                  <a:solidFill>
                    <a:schemeClr val="lt1"/>
                  </a:solidFill>
                </a:defRPr>
              </a:lvl1pPr>
              <a:lvl2pPr marL="457200" lvl="1" algn="l" defTabSz="914400">
                <a:defRPr sz="1800" kern="1200">
                  <a:solidFill>
                    <a:schemeClr val="lt1"/>
                  </a:solidFill>
                </a:defRPr>
              </a:lvl2pPr>
              <a:lvl3pPr marL="914400" lvl="2" algn="l" defTabSz="914400">
                <a:defRPr sz="1800" kern="1200">
                  <a:solidFill>
                    <a:schemeClr val="lt1"/>
                  </a:solidFill>
                </a:defRPr>
              </a:lvl3pPr>
              <a:lvl4pPr marL="1371600" lvl="3" algn="l" defTabSz="914400">
                <a:defRPr sz="1800" kern="1200">
                  <a:solidFill>
                    <a:schemeClr val="lt1"/>
                  </a:solidFill>
                </a:defRPr>
              </a:lvl4pPr>
              <a:lvl5pPr marL="1828800" lvl="4" algn="l" defTabSz="914400">
                <a:defRPr sz="1800" kern="1200">
                  <a:solidFill>
                    <a:schemeClr val="lt1"/>
                  </a:solidFill>
                </a:defRPr>
              </a:lvl5pPr>
              <a:lvl6pPr marL="2286000" lvl="5" algn="l" defTabSz="914400">
                <a:defRPr sz="1800" kern="1200">
                  <a:solidFill>
                    <a:schemeClr val="lt1"/>
                  </a:solidFill>
                </a:defRPr>
              </a:lvl6pPr>
              <a:lvl7pPr marL="2743200" lvl="6" algn="l" defTabSz="914400">
                <a:defRPr sz="1800" kern="1200">
                  <a:solidFill>
                    <a:schemeClr val="lt1"/>
                  </a:solidFill>
                </a:defRPr>
              </a:lvl7pPr>
              <a:lvl8pPr marL="3200400" lvl="7" algn="l" defTabSz="914400">
                <a:defRPr sz="1800" kern="1200">
                  <a:solidFill>
                    <a:schemeClr val="lt1"/>
                  </a:solidFill>
                </a:defRPr>
              </a:lvl8pPr>
              <a:lvl9pPr marL="3657600" lvl="8" algn="l" defTabSz="914400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marL="0" lvl="0" indent="0" algn="ctr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lang="zh-CN" sz="2000" b="0" i="0" u="none" strike="noStrike" kern="1200" spc="300" baseline="0">
                <a:ln>
                  <a:noFill/>
                </a:ln>
                <a:gradFill>
                  <a:gsLst>
                    <a:gs pos="0">
                      <a:srgbClr val="0060CB"/>
                    </a:gs>
                    <a:gs pos="100000">
                      <a:srgbClr val="01DCBF"/>
                    </a:gs>
                  </a:gsLst>
                  <a:lin ang="2700000" scaled="0"/>
                </a:gradFill>
                <a:latin typeface="思源宋体 CN"/>
                <a:ea typeface="思源宋体 CN"/>
              </a:endParaRPr>
            </a:p>
          </p:txBody>
        </p:sp>
        <p:sp>
          <p:nvSpPr>
            <p:cNvPr id="22" name="TextBox 13">
              <a:extLst>
                <a:ext uri="{FF2B5EF4-FFF2-40B4-BE49-F238E27FC236}">
                  <a16:creationId xmlns:a16="http://schemas.microsoft.com/office/drawing/2014/main" id="{A3E739DD-97A6-C56F-AE63-D7DA7AF8F21A}"/>
                </a:ext>
              </a:extLst>
            </p:cNvPr>
            <p:cNvSpPr txBox="1"/>
            <p:nvPr/>
          </p:nvSpPr>
          <p:spPr>
            <a:xfrm>
              <a:off x="1364188" y="2195706"/>
              <a:ext cx="1620253" cy="552450"/>
            </a:xfrm>
            <a:prstGeom prst="rect">
              <a:avLst/>
            </a:prstGeom>
            <a:grpFill/>
            <a:effectLst>
              <a:reflection stA="52000" endA="300" endPos="35000" dir="5400000" sy="-100000"/>
            </a:effectLst>
          </p:spPr>
          <p:txBody>
            <a:bodyPr wrap="square" lIns="0" tIns="0" rIns="0" bIns="0">
              <a:spAutoFit/>
            </a:bodyPr>
            <a:lstStyle/>
            <a:p>
              <a:pPr marL="0" lvl="0" indent="0" algn="ctr" defTabSz="90170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zh-CN" sz="2400" b="1" i="0" strike="noStrike" spc="0" dirty="0">
                  <a:solidFill>
                    <a:srgbClr val="FFFFFF"/>
                  </a:solidFill>
                  <a:latin typeface="思源黑体 CN Bold"/>
                  <a:ea typeface="思源黑体 CN Bold"/>
                </a:rPr>
                <a:t>收获</a:t>
              </a:r>
            </a:p>
          </p:txBody>
        </p:sp>
        <p:sp>
          <p:nvSpPr>
            <p:cNvPr id="23" name="TextBox 13">
              <a:extLst>
                <a:ext uri="{FF2B5EF4-FFF2-40B4-BE49-F238E27FC236}">
                  <a16:creationId xmlns:a16="http://schemas.microsoft.com/office/drawing/2014/main" id="{4D23BD9E-8CD3-59CF-E37D-1D5873B6A8EF}"/>
                </a:ext>
              </a:extLst>
            </p:cNvPr>
            <p:cNvSpPr txBox="1"/>
            <p:nvPr/>
          </p:nvSpPr>
          <p:spPr>
            <a:xfrm>
              <a:off x="1021793" y="2914015"/>
              <a:ext cx="2442991" cy="2227726"/>
            </a:xfrm>
            <a:prstGeom prst="rect">
              <a:avLst/>
            </a:prstGeom>
            <a:grpFill/>
          </p:spPr>
          <p:txBody>
            <a:bodyPr wrap="square" lIns="0" tIns="0" rIns="0" bIns="0">
              <a:spAutoFit/>
            </a:bodyPr>
            <a:lstStyle/>
            <a:p>
              <a:pPr marL="0" lvl="0" indent="0" algn="l" defTabSz="90170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zh-CN" sz="1400" b="1" i="0" strike="noStrike" spc="0" dirty="0">
                  <a:solidFill>
                    <a:srgbClr val="FFFFFF"/>
                  </a:solidFill>
                  <a:latin typeface="思源黑体 CN Normal"/>
                  <a:ea typeface="思源黑体 CN Normal"/>
                </a:rPr>
                <a:t>1.</a:t>
              </a:r>
              <a:r>
                <a:rPr lang="zh-CN" altLang="en-US" sz="1400" b="1" i="0" strike="noStrike" spc="0" dirty="0">
                  <a:solidFill>
                    <a:srgbClr val="FFFFFF"/>
                  </a:solidFill>
                  <a:latin typeface="思源黑体 CN Normal"/>
                  <a:ea typeface="思源黑体 CN Normal"/>
                </a:rPr>
                <a:t>我深刻体会到了编程技术的挑战性。从立项、需求、设计、编码到测试，每一个环节都需要精确和创新。</a:t>
              </a:r>
              <a:endParaRPr lang="en-US" altLang="zh-CN" sz="1400" b="1" i="0" strike="noStrike" spc="0" dirty="0">
                <a:solidFill>
                  <a:srgbClr val="FFFFFF"/>
                </a:solidFill>
                <a:latin typeface="思源黑体 CN Normal"/>
                <a:ea typeface="思源黑体 CN Normal"/>
              </a:endParaRPr>
            </a:p>
            <a:p>
              <a:pPr lvl="0" defTabSz="901700">
                <a:lnSpc>
                  <a:spcPct val="150000"/>
                </a:lnSpc>
              </a:pPr>
              <a:r>
                <a:rPr lang="en-US" altLang="zh-CN" sz="1400" b="1" dirty="0">
                  <a:solidFill>
                    <a:srgbClr val="FFFFFF"/>
                  </a:solidFill>
                  <a:latin typeface="思源黑体 CN Normal"/>
                  <a:ea typeface="思源黑体 CN Normal"/>
                </a:rPr>
                <a:t>2.</a:t>
              </a:r>
              <a:r>
                <a:rPr lang="zh-CN" sz="1400" b="1" i="0" strike="noStrike" spc="0" dirty="0">
                  <a:solidFill>
                    <a:srgbClr val="FFFFFF"/>
                  </a:solidFill>
                  <a:latin typeface="思源黑体 CN Normal"/>
                  <a:ea typeface="思源黑体 CN Normal"/>
                </a:rPr>
                <a:t>在本次项目开发中，我</a:t>
              </a:r>
              <a:r>
                <a:rPr lang="zh-CN" altLang="en-US" sz="1400" b="1" dirty="0">
                  <a:solidFill>
                    <a:srgbClr val="FFFFFF"/>
                  </a:solidFill>
                  <a:latin typeface="思源黑体 CN Normal"/>
                  <a:ea typeface="思源黑体 CN Normal"/>
                </a:rPr>
                <a:t>切身体会到了团队协作的重要性。一个好的项目开发和项目实现，离不开背后团队的齐心和强韧性。</a:t>
              </a:r>
              <a:endParaRPr lang="en-US" altLang="zh-CN" sz="1400" b="1" dirty="0">
                <a:solidFill>
                  <a:srgbClr val="FFFFFF"/>
                </a:solidFill>
                <a:latin typeface="思源黑体 CN Normal"/>
                <a:ea typeface="思源黑体 CN Norm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46407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FC1DE37-A40E-BAC3-0104-DF0C6D867E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8DA85D1E-45D5-2725-FF47-C495722DD402}"/>
              </a:ext>
            </a:extLst>
          </p:cNvPr>
          <p:cNvSpPr txBox="1"/>
          <p:nvPr/>
        </p:nvSpPr>
        <p:spPr>
          <a:xfrm>
            <a:off x="457200" y="381000"/>
            <a:ext cx="25146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000" b="1" dirty="0">
                <a:solidFill>
                  <a:srgbClr val="1E959E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5</a:t>
            </a:r>
            <a:r>
              <a:rPr kumimoji="0" lang="en-US" altLang="zh-CN" sz="3000" b="1" i="0" u="none" strike="noStrike" kern="1200" cap="none" spc="0" normalizeH="0" baseline="0" noProof="0" dirty="0">
                <a:ln>
                  <a:noFill/>
                </a:ln>
                <a:solidFill>
                  <a:srgbClr val="1E959E"/>
                </a:solidFill>
                <a:effectLst/>
                <a:uLnTx/>
                <a:uFillTx/>
                <a:latin typeface="Microsoft YaHei Light" panose="020B0502040204020203" pitchFamily="34" charset="-122"/>
                <a:ea typeface="Microsoft YaHei Light" panose="020B0502040204020203" pitchFamily="34" charset="-122"/>
                <a:cs typeface="+mn-cs"/>
              </a:rPr>
              <a:t>. </a:t>
            </a:r>
            <a:r>
              <a:rPr kumimoji="0" lang="zh-CN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1E959E"/>
                </a:solidFill>
                <a:effectLst/>
                <a:uLnTx/>
                <a:uFillTx/>
                <a:latin typeface="Microsoft YaHei Light" panose="020B0502040204020203" pitchFamily="34" charset="-122"/>
                <a:ea typeface="Microsoft YaHei Light" panose="020B0502040204020203" pitchFamily="34" charset="-122"/>
                <a:cs typeface="+mn-cs"/>
              </a:rPr>
              <a:t>经验总结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4DA9760D-644E-1AE7-FDB9-C5B40A0ED452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3340768" y="631090"/>
            <a:ext cx="6065788" cy="0"/>
            <a:chOff x="4615664" y="960506"/>
            <a:chExt cx="9102718" cy="0"/>
          </a:xfrm>
        </p:grpSpPr>
        <p:cxnSp>
          <p:nvCxnSpPr>
            <p:cNvPr id="7" name="321">
              <a:extLst>
                <a:ext uri="{FF2B5EF4-FFF2-40B4-BE49-F238E27FC236}">
                  <a16:creationId xmlns:a16="http://schemas.microsoft.com/office/drawing/2014/main" id="{6957E94E-5704-399D-75BE-27D65D23BB95}"/>
                </a:ext>
              </a:extLst>
            </p:cNvPr>
            <p:cNvCxnSpPr/>
            <p:nvPr>
              <p:custDataLst>
                <p:tags r:id="rId2"/>
              </p:custDataLst>
            </p:nvPr>
          </p:nvCxnSpPr>
          <p:spPr>
            <a:xfrm flipH="1">
              <a:off x="4615664" y="960506"/>
              <a:ext cx="1314679" cy="0"/>
            </a:xfrm>
            <a:prstGeom prst="line">
              <a:avLst/>
            </a:prstGeom>
            <a:ln w="6350">
              <a:solidFill>
                <a:schemeClr val="tx1"/>
              </a:solidFill>
              <a:prstDash val="solid"/>
              <a:miter/>
            </a:ln>
          </p:spPr>
        </p:cxnSp>
        <p:cxnSp>
          <p:nvCxnSpPr>
            <p:cNvPr id="8" name="3 22">
              <a:extLst>
                <a:ext uri="{FF2B5EF4-FFF2-40B4-BE49-F238E27FC236}">
                  <a16:creationId xmlns:a16="http://schemas.microsoft.com/office/drawing/2014/main" id="{2CCFF09C-8004-6E81-69E4-416A1F4689EA}"/>
                </a:ext>
              </a:extLst>
            </p:cNvPr>
            <p:cNvCxnSpPr/>
            <p:nvPr>
              <p:custDataLst>
                <p:tags r:id="rId3"/>
              </p:custDataLst>
            </p:nvPr>
          </p:nvCxnSpPr>
          <p:spPr>
            <a:xfrm flipH="1">
              <a:off x="12403703" y="960506"/>
              <a:ext cx="1314679" cy="0"/>
            </a:xfrm>
            <a:prstGeom prst="line">
              <a:avLst/>
            </a:prstGeom>
            <a:ln w="6350">
              <a:solidFill>
                <a:schemeClr val="tx1"/>
              </a:solidFill>
              <a:prstDash val="solid"/>
              <a:miter/>
            </a:ln>
          </p:spPr>
        </p:cxnSp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73B52C2B-14A4-CE71-700B-CB72A3E51FF6}"/>
              </a:ext>
            </a:extLst>
          </p:cNvPr>
          <p:cNvSpPr txBox="1"/>
          <p:nvPr/>
        </p:nvSpPr>
        <p:spPr>
          <a:xfrm>
            <a:off x="4419600" y="338702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2F414B"/>
                </a:solidFill>
                <a:effectLst/>
                <a:uLnTx/>
                <a:uFillTx/>
                <a:latin typeface="Microsoft YaHei Light" panose="020B0502040204020203" pitchFamily="34" charset="-122"/>
                <a:ea typeface="Microsoft YaHei Light" panose="020B0502040204020203" pitchFamily="34" charset="-122"/>
                <a:cs typeface="+mn-cs"/>
              </a:rPr>
              <a:t>个人总结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2F414B"/>
                </a:solidFill>
                <a:effectLst/>
                <a:uLnTx/>
                <a:uFillTx/>
                <a:latin typeface="Microsoft YaHei Light" panose="020B0502040204020203" pitchFamily="34" charset="-122"/>
                <a:ea typeface="Microsoft YaHei Light" panose="020B0502040204020203" pitchFamily="34" charset="-122"/>
                <a:cs typeface="+mn-cs"/>
              </a:rPr>
              <a:t>——</a:t>
            </a:r>
            <a:r>
              <a:rPr lang="zh-CN" altLang="en-US" sz="3200" b="1" dirty="0">
                <a:solidFill>
                  <a:srgbClr val="2F414B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余旭明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2F414B"/>
              </a:solidFill>
              <a:effectLst/>
              <a:uLnTx/>
              <a:uFillTx/>
              <a:latin typeface="Microsoft YaHei Light" panose="020B0502040204020203" pitchFamily="34" charset="-122"/>
              <a:ea typeface="Microsoft YaHei Light" panose="020B0502040204020203" pitchFamily="34" charset="-122"/>
              <a:cs typeface="+mn-cs"/>
            </a:endParaRPr>
          </a:p>
        </p:txBody>
      </p:sp>
      <p:grpSp>
        <p:nvGrpSpPr>
          <p:cNvPr id="2" name="组合 18">
            <a:extLst>
              <a:ext uri="{FF2B5EF4-FFF2-40B4-BE49-F238E27FC236}">
                <a16:creationId xmlns:a16="http://schemas.microsoft.com/office/drawing/2014/main" id="{5F5D25E1-490C-7F3D-299C-4D2791526709}"/>
              </a:ext>
            </a:extLst>
          </p:cNvPr>
          <p:cNvGrpSpPr/>
          <p:nvPr/>
        </p:nvGrpSpPr>
        <p:grpSpPr>
          <a:xfrm>
            <a:off x="2237487" y="1785826"/>
            <a:ext cx="3521241" cy="3481318"/>
            <a:chOff x="786066" y="1943254"/>
            <a:chExt cx="2759241" cy="3481318"/>
          </a:xfrm>
          <a:solidFill>
            <a:srgbClr val="FFC000"/>
          </a:solidFill>
        </p:grpSpPr>
        <p:sp>
          <p:nvSpPr>
            <p:cNvPr id="3" name="î$ľíḑe">
              <a:extLst>
                <a:ext uri="{FF2B5EF4-FFF2-40B4-BE49-F238E27FC236}">
                  <a16:creationId xmlns:a16="http://schemas.microsoft.com/office/drawing/2014/main" id="{653881FA-2826-EB55-553C-91DDEFEC44A8}"/>
                </a:ext>
              </a:extLst>
            </p:cNvPr>
            <p:cNvSpPr/>
            <p:nvPr/>
          </p:nvSpPr>
          <p:spPr>
            <a:xfrm>
              <a:off x="786066" y="1943254"/>
              <a:ext cx="2759241" cy="3481318"/>
            </a:xfrm>
            <a:prstGeom prst="roundRect">
              <a:avLst>
                <a:gd name="adj" fmla="val 4865"/>
              </a:avLst>
            </a:prstGeom>
            <a:grpFill/>
            <a:ln>
              <a:noFill/>
            </a:ln>
            <a:effectLst>
              <a:outerShdw blurRad="508000" dist="101600" dir="2700000" sx="102000" sy="102000" algn="tl" rotWithShape="0">
                <a:srgbClr val="000000">
                  <a:alpha val="15000"/>
                </a:srgbClr>
              </a:outerShdw>
              <a:reflection stA="52000" endA="300" endPos="35000" dir="5400000" sy="-100000"/>
            </a:effectLst>
          </p:spPr>
          <p:txBody>
            <a:bodyPr anchor="ctr"/>
            <a:lstStyle>
              <a:lvl1pPr marL="0" lvl="0" algn="l" defTabSz="914400">
                <a:defRPr sz="1800" kern="1200">
                  <a:solidFill>
                    <a:schemeClr val="lt1"/>
                  </a:solidFill>
                </a:defRPr>
              </a:lvl1pPr>
              <a:lvl2pPr marL="457200" lvl="1" algn="l" defTabSz="914400">
                <a:defRPr sz="1800" kern="1200">
                  <a:solidFill>
                    <a:schemeClr val="lt1"/>
                  </a:solidFill>
                </a:defRPr>
              </a:lvl2pPr>
              <a:lvl3pPr marL="914400" lvl="2" algn="l" defTabSz="914400">
                <a:defRPr sz="1800" kern="1200">
                  <a:solidFill>
                    <a:schemeClr val="lt1"/>
                  </a:solidFill>
                </a:defRPr>
              </a:lvl3pPr>
              <a:lvl4pPr marL="1371600" lvl="3" algn="l" defTabSz="914400">
                <a:defRPr sz="1800" kern="1200">
                  <a:solidFill>
                    <a:schemeClr val="lt1"/>
                  </a:solidFill>
                </a:defRPr>
              </a:lvl4pPr>
              <a:lvl5pPr marL="1828800" lvl="4" algn="l" defTabSz="914400">
                <a:defRPr sz="1800" kern="1200">
                  <a:solidFill>
                    <a:schemeClr val="lt1"/>
                  </a:solidFill>
                </a:defRPr>
              </a:lvl5pPr>
              <a:lvl6pPr marL="2286000" lvl="5" algn="l" defTabSz="914400">
                <a:defRPr sz="1800" kern="1200">
                  <a:solidFill>
                    <a:schemeClr val="lt1"/>
                  </a:solidFill>
                </a:defRPr>
              </a:lvl6pPr>
              <a:lvl7pPr marL="2743200" lvl="6" algn="l" defTabSz="914400">
                <a:defRPr sz="1800" kern="1200">
                  <a:solidFill>
                    <a:schemeClr val="lt1"/>
                  </a:solidFill>
                </a:defRPr>
              </a:lvl7pPr>
              <a:lvl8pPr marL="3200400" lvl="7" algn="l" defTabSz="914400">
                <a:defRPr sz="1800" kern="1200">
                  <a:solidFill>
                    <a:schemeClr val="lt1"/>
                  </a:solidFill>
                </a:defRPr>
              </a:lvl8pPr>
              <a:lvl9pPr marL="3657600" lvl="8" algn="l" defTabSz="914400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marL="0" lvl="0" indent="0" algn="ctr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lang="zh-CN" sz="2000" b="0" i="0" u="none" strike="noStrike" kern="1200" spc="300" baseline="0">
                <a:ln>
                  <a:noFill/>
                </a:ln>
                <a:gradFill>
                  <a:gsLst>
                    <a:gs pos="0">
                      <a:srgbClr val="0060CB"/>
                    </a:gs>
                    <a:gs pos="100000">
                      <a:srgbClr val="01DCBF"/>
                    </a:gs>
                  </a:gsLst>
                  <a:lin ang="2700000" scaled="0"/>
                </a:gradFill>
                <a:latin typeface="思源宋体 CN"/>
                <a:ea typeface="思源宋体 CN"/>
              </a:endParaRPr>
            </a:p>
          </p:txBody>
        </p:sp>
        <p:sp>
          <p:nvSpPr>
            <p:cNvPr id="4" name="TextBox 13">
              <a:extLst>
                <a:ext uri="{FF2B5EF4-FFF2-40B4-BE49-F238E27FC236}">
                  <a16:creationId xmlns:a16="http://schemas.microsoft.com/office/drawing/2014/main" id="{1A522954-DB02-84BA-D771-6EAAC35C6109}"/>
                </a:ext>
              </a:extLst>
            </p:cNvPr>
            <p:cNvSpPr txBox="1"/>
            <p:nvPr/>
          </p:nvSpPr>
          <p:spPr>
            <a:xfrm>
              <a:off x="1364188" y="2195706"/>
              <a:ext cx="1620253" cy="495007"/>
            </a:xfrm>
            <a:prstGeom prst="rect">
              <a:avLst/>
            </a:prstGeom>
            <a:grpFill/>
            <a:effectLst>
              <a:reflection stA="52000" endA="300" endPos="35000" dir="5400000" sy="-100000"/>
            </a:effectLst>
          </p:spPr>
          <p:txBody>
            <a:bodyPr wrap="square" lIns="0" tIns="0" rIns="0" bIns="0">
              <a:spAutoFit/>
            </a:bodyPr>
            <a:lstStyle/>
            <a:p>
              <a:pPr marL="0" lvl="0" indent="0" algn="ctr" defTabSz="90170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zh-CN" sz="2400" b="1" i="0" strike="noStrike" spc="0" dirty="0">
                  <a:latin typeface="思源黑体 CN Bold"/>
                  <a:ea typeface="思源黑体 CN Bold"/>
                </a:rPr>
                <a:t>收获</a:t>
              </a:r>
            </a:p>
          </p:txBody>
        </p:sp>
        <p:sp>
          <p:nvSpPr>
            <p:cNvPr id="9" name="TextBox 13">
              <a:extLst>
                <a:ext uri="{FF2B5EF4-FFF2-40B4-BE49-F238E27FC236}">
                  <a16:creationId xmlns:a16="http://schemas.microsoft.com/office/drawing/2014/main" id="{A68FD941-E362-D80D-A2BE-20AA6581EAD1}"/>
                </a:ext>
              </a:extLst>
            </p:cNvPr>
            <p:cNvSpPr txBox="1"/>
            <p:nvPr/>
          </p:nvSpPr>
          <p:spPr>
            <a:xfrm>
              <a:off x="1021793" y="2914015"/>
              <a:ext cx="2442991" cy="2227726"/>
            </a:xfrm>
            <a:prstGeom prst="rect">
              <a:avLst/>
            </a:prstGeom>
            <a:grpFill/>
          </p:spPr>
          <p:txBody>
            <a:bodyPr wrap="square" lIns="0" tIns="0" rIns="0" bIns="0">
              <a:spAutoFit/>
            </a:bodyPr>
            <a:lstStyle/>
            <a:p>
              <a:pPr marL="0" lvl="0" indent="0" algn="l" defTabSz="90170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zh-CN" altLang="zh-CN" sz="1400" b="1" i="0" strike="noStrike" spc="0" dirty="0">
                  <a:latin typeface="思源黑体 CN Normal"/>
                  <a:ea typeface="思源黑体 CN Normal"/>
                </a:rPr>
                <a:t>1.在本次项目开发中，我主要</a:t>
              </a:r>
              <a:r>
                <a:rPr lang="zh-CN" altLang="en-US" sz="1400" b="1" dirty="0">
                  <a:latin typeface="思源黑体 CN Normal"/>
                  <a:ea typeface="思源黑体 CN Normal"/>
                </a:rPr>
                <a:t>负责</a:t>
              </a:r>
              <a:r>
                <a:rPr lang="zh-CN" altLang="zh-CN" sz="1400" b="1" i="0" strike="noStrike" spc="0" dirty="0">
                  <a:latin typeface="思源黑体 CN Normal"/>
                  <a:ea typeface="思源黑体 CN Normal"/>
                </a:rPr>
                <a:t>了</a:t>
              </a:r>
              <a:r>
                <a:rPr lang="zh-CN" altLang="en-US" sz="1400" b="1" dirty="0">
                  <a:latin typeface="思源黑体 CN Normal"/>
                  <a:ea typeface="思源黑体 CN Normal"/>
                </a:rPr>
                <a:t>整体</a:t>
              </a:r>
              <a:r>
                <a:rPr lang="zh-CN" altLang="zh-CN" sz="1400" b="1" i="0" strike="noStrike" spc="0" dirty="0">
                  <a:latin typeface="思源黑体 CN Normal"/>
                  <a:ea typeface="思源黑体 CN Normal"/>
                </a:rPr>
                <a:t>的测试，通过在</a:t>
              </a:r>
              <a:r>
                <a:rPr lang="zh-CN" altLang="en-US" sz="1400" b="1" i="0" strike="noStrike" spc="0" dirty="0">
                  <a:latin typeface="思源黑体 CN Normal"/>
                  <a:ea typeface="思源黑体 CN Normal"/>
                </a:rPr>
                <a:t>网上有关软件测试的网站和课程，我对软件测试有了更深的体会</a:t>
              </a:r>
              <a:r>
                <a:rPr lang="zh-CN" altLang="zh-CN" sz="1400" b="1" i="0" strike="noStrike" spc="0" dirty="0">
                  <a:latin typeface="思源黑体 CN Normal"/>
                  <a:ea typeface="思源黑体 CN Normal"/>
                </a:rPr>
                <a:t>。</a:t>
              </a:r>
            </a:p>
            <a:p>
              <a:pPr marL="0" lvl="0" indent="0" algn="l" defTabSz="90170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zh-CN" altLang="zh-CN" sz="1400" b="1" i="0" strike="noStrike" spc="0" dirty="0">
                  <a:latin typeface="思源黑体 CN Normal"/>
                  <a:ea typeface="思源黑体 CN Normal"/>
                </a:rPr>
                <a:t>2.在本次项目中，我也</a:t>
              </a:r>
              <a:r>
                <a:rPr lang="zh-CN" altLang="en-US" sz="1400" b="1" dirty="0">
                  <a:latin typeface="思源黑体 CN Normal"/>
                  <a:ea typeface="思源黑体 CN Normal"/>
                </a:rPr>
                <a:t>在积极的与小组成员间分享我的想法，在各个环节都提供的尽可能辅助。</a:t>
              </a:r>
              <a:r>
                <a:rPr lang="zh-CN" altLang="zh-CN" sz="1400" b="1" i="0" strike="noStrike" spc="0" dirty="0">
                  <a:latin typeface="思源黑体 CN Normal"/>
                  <a:ea typeface="思源黑体 CN Normal"/>
                </a:rPr>
                <a:t> </a:t>
              </a:r>
            </a:p>
          </p:txBody>
        </p:sp>
      </p:grpSp>
      <p:grpSp>
        <p:nvGrpSpPr>
          <p:cNvPr id="11" name="组合 18">
            <a:extLst>
              <a:ext uri="{FF2B5EF4-FFF2-40B4-BE49-F238E27FC236}">
                <a16:creationId xmlns:a16="http://schemas.microsoft.com/office/drawing/2014/main" id="{51D0EC87-2DE7-71FA-C43A-C24043DC83DB}"/>
              </a:ext>
            </a:extLst>
          </p:cNvPr>
          <p:cNvGrpSpPr/>
          <p:nvPr/>
        </p:nvGrpSpPr>
        <p:grpSpPr>
          <a:xfrm>
            <a:off x="6557800" y="1785826"/>
            <a:ext cx="3506039" cy="3481318"/>
            <a:chOff x="786066" y="1943254"/>
            <a:chExt cx="2759241" cy="3481318"/>
          </a:xfrm>
          <a:solidFill>
            <a:schemeClr val="bg1">
              <a:lumMod val="50000"/>
            </a:schemeClr>
          </a:solidFill>
        </p:grpSpPr>
        <p:sp>
          <p:nvSpPr>
            <p:cNvPr id="12" name="î$ľíḑe">
              <a:extLst>
                <a:ext uri="{FF2B5EF4-FFF2-40B4-BE49-F238E27FC236}">
                  <a16:creationId xmlns:a16="http://schemas.microsoft.com/office/drawing/2014/main" id="{B9FDCC34-35D6-9ABF-F101-901058C7798A}"/>
                </a:ext>
              </a:extLst>
            </p:cNvPr>
            <p:cNvSpPr/>
            <p:nvPr/>
          </p:nvSpPr>
          <p:spPr>
            <a:xfrm>
              <a:off x="786066" y="1943254"/>
              <a:ext cx="2759241" cy="3481318"/>
            </a:xfrm>
            <a:prstGeom prst="roundRect">
              <a:avLst>
                <a:gd name="adj" fmla="val 4865"/>
              </a:avLst>
            </a:prstGeom>
            <a:grpFill/>
            <a:ln>
              <a:noFill/>
            </a:ln>
            <a:effectLst>
              <a:outerShdw blurRad="508000" dist="101600" dir="2700000" sx="102000" sy="102000" algn="tl" rotWithShape="0">
                <a:srgbClr val="000000">
                  <a:alpha val="15000"/>
                </a:srgbClr>
              </a:outerShdw>
              <a:reflection stA="52000" endA="300" endPos="35000" dir="5400000" sy="-100000"/>
            </a:effectLst>
          </p:spPr>
          <p:txBody>
            <a:bodyPr anchor="ctr"/>
            <a:lstStyle>
              <a:lvl1pPr marL="0" lvl="0" algn="l" defTabSz="914400">
                <a:defRPr sz="1800" kern="1200">
                  <a:solidFill>
                    <a:schemeClr val="lt1"/>
                  </a:solidFill>
                </a:defRPr>
              </a:lvl1pPr>
              <a:lvl2pPr marL="457200" lvl="1" algn="l" defTabSz="914400">
                <a:defRPr sz="1800" kern="1200">
                  <a:solidFill>
                    <a:schemeClr val="lt1"/>
                  </a:solidFill>
                </a:defRPr>
              </a:lvl2pPr>
              <a:lvl3pPr marL="914400" lvl="2" algn="l" defTabSz="914400">
                <a:defRPr sz="1800" kern="1200">
                  <a:solidFill>
                    <a:schemeClr val="lt1"/>
                  </a:solidFill>
                </a:defRPr>
              </a:lvl3pPr>
              <a:lvl4pPr marL="1371600" lvl="3" algn="l" defTabSz="914400">
                <a:defRPr sz="1800" kern="1200">
                  <a:solidFill>
                    <a:schemeClr val="lt1"/>
                  </a:solidFill>
                </a:defRPr>
              </a:lvl4pPr>
              <a:lvl5pPr marL="1828800" lvl="4" algn="l" defTabSz="914400">
                <a:defRPr sz="1800" kern="1200">
                  <a:solidFill>
                    <a:schemeClr val="lt1"/>
                  </a:solidFill>
                </a:defRPr>
              </a:lvl5pPr>
              <a:lvl6pPr marL="2286000" lvl="5" algn="l" defTabSz="914400">
                <a:defRPr sz="1800" kern="1200">
                  <a:solidFill>
                    <a:schemeClr val="lt1"/>
                  </a:solidFill>
                </a:defRPr>
              </a:lvl6pPr>
              <a:lvl7pPr marL="2743200" lvl="6" algn="l" defTabSz="914400">
                <a:defRPr sz="1800" kern="1200">
                  <a:solidFill>
                    <a:schemeClr val="lt1"/>
                  </a:solidFill>
                </a:defRPr>
              </a:lvl7pPr>
              <a:lvl8pPr marL="3200400" lvl="7" algn="l" defTabSz="914400">
                <a:defRPr sz="1800" kern="1200">
                  <a:solidFill>
                    <a:schemeClr val="lt1"/>
                  </a:solidFill>
                </a:defRPr>
              </a:lvl8pPr>
              <a:lvl9pPr marL="3657600" lvl="8" algn="l" defTabSz="914400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marL="0" lvl="0" indent="0" algn="ctr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lang="zh-CN" sz="2000" b="0" i="0" u="none" strike="noStrike" kern="1200" spc="300" baseline="0">
                <a:ln>
                  <a:noFill/>
                </a:ln>
                <a:gradFill>
                  <a:gsLst>
                    <a:gs pos="0">
                      <a:srgbClr val="0060CB"/>
                    </a:gs>
                    <a:gs pos="100000">
                      <a:srgbClr val="01DCBF"/>
                    </a:gs>
                  </a:gsLst>
                  <a:lin ang="2700000" scaled="0"/>
                </a:gradFill>
                <a:latin typeface="思源宋体 CN"/>
                <a:ea typeface="思源宋体 CN"/>
              </a:endParaRPr>
            </a:p>
          </p:txBody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2906E5A7-5776-C3F9-3BED-9369EE89C685}"/>
                </a:ext>
              </a:extLst>
            </p:cNvPr>
            <p:cNvSpPr txBox="1"/>
            <p:nvPr/>
          </p:nvSpPr>
          <p:spPr>
            <a:xfrm>
              <a:off x="1364188" y="2195706"/>
              <a:ext cx="1620253" cy="546100"/>
            </a:xfrm>
            <a:prstGeom prst="rect">
              <a:avLst/>
            </a:prstGeom>
            <a:grpFill/>
            <a:effectLst>
              <a:reflection stA="52000" endA="300" endPos="35000" dir="5400000" sy="-100000"/>
            </a:effectLst>
          </p:spPr>
          <p:txBody>
            <a:bodyPr wrap="square" lIns="0" tIns="0" rIns="0" bIns="0">
              <a:spAutoFit/>
            </a:bodyPr>
            <a:lstStyle/>
            <a:p>
              <a:pPr marL="0" lvl="0" indent="0" algn="ctr" defTabSz="90170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zh-CN" sz="2400" b="1" i="0" strike="noStrike" spc="0">
                  <a:solidFill>
                    <a:srgbClr val="FFFFFF"/>
                  </a:solidFill>
                  <a:latin typeface="思源黑体 CN Bold"/>
                  <a:ea typeface="思源黑体 CN Bold"/>
                </a:rPr>
                <a:t>不足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BA468BB-C108-B4D2-9C40-9CD9EAA855CE}"/>
                </a:ext>
              </a:extLst>
            </p:cNvPr>
            <p:cNvSpPr txBox="1"/>
            <p:nvPr/>
          </p:nvSpPr>
          <p:spPr>
            <a:xfrm>
              <a:off x="936825" y="2753650"/>
              <a:ext cx="2474979" cy="2548455"/>
            </a:xfrm>
            <a:prstGeom prst="rect">
              <a:avLst/>
            </a:prstGeom>
            <a:grpFill/>
          </p:spPr>
          <p:txBody>
            <a:bodyPr wrap="square" lIns="0" tIns="0" rIns="0" bIns="0">
              <a:spAutoFit/>
            </a:bodyPr>
            <a:lstStyle/>
            <a:p>
              <a:pPr marL="0" lvl="0" indent="0" algn="l" defTabSz="90170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zh-CN" altLang="zh-CN" sz="1400" b="1" i="0" strike="noStrike" spc="0" dirty="0">
                  <a:solidFill>
                    <a:srgbClr val="FFFFFF"/>
                  </a:solidFill>
                  <a:latin typeface="思源黑体 CN Normal"/>
                  <a:ea typeface="思源黑体 CN Normal"/>
                </a:rPr>
                <a:t>1.</a:t>
              </a:r>
              <a:r>
                <a:rPr lang="zh-CN" altLang="en-US" sz="1400" b="1" dirty="0">
                  <a:solidFill>
                    <a:srgbClr val="FFFFFF"/>
                  </a:solidFill>
                  <a:latin typeface="思源黑体 CN Normal"/>
                </a:rPr>
                <a:t>在本次测试环节，因为经验不足导致只能按照测试的资料一个个项目进行测试，效率严重不足，我应该提前进行学习，按照体系，高效的进行测试</a:t>
              </a:r>
              <a:endParaRPr lang="en-US" altLang="zh-CN" sz="1400" b="1" dirty="0">
                <a:solidFill>
                  <a:srgbClr val="FFFFFF"/>
                </a:solidFill>
                <a:latin typeface="思源黑体 CN Normal"/>
              </a:endParaRPr>
            </a:p>
            <a:p>
              <a:pPr marL="0" lvl="0" indent="0" algn="l" defTabSz="90170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zh-CN" altLang="zh-CN" sz="1400" b="1" i="0" strike="noStrike" spc="0" dirty="0">
                  <a:solidFill>
                    <a:srgbClr val="FFFFFF"/>
                  </a:solidFill>
                  <a:latin typeface="思源黑体 CN Normal"/>
                  <a:ea typeface="思源黑体 CN Normal"/>
                </a:rPr>
                <a:t>2.</a:t>
              </a:r>
              <a:r>
                <a:rPr lang="zh-CN" altLang="en-US" sz="1400" b="1" dirty="0">
                  <a:solidFill>
                    <a:srgbClr val="FFFFFF"/>
                  </a:solidFill>
                  <a:latin typeface="思源黑体 CN Normal"/>
                </a:rPr>
                <a:t>代码能力不足，写网站的适合涉及到了</a:t>
              </a:r>
              <a:r>
                <a:rPr lang="en-US" altLang="zh-CN" sz="1400" b="1" dirty="0">
                  <a:solidFill>
                    <a:srgbClr val="FFFFFF"/>
                  </a:solidFill>
                  <a:latin typeface="思源黑体 CN Normal"/>
                </a:rPr>
                <a:t>python</a:t>
              </a:r>
              <a:r>
                <a:rPr lang="zh-CN" altLang="en-US" sz="1400" b="1" dirty="0">
                  <a:solidFill>
                    <a:srgbClr val="FFFFFF"/>
                  </a:solidFill>
                  <a:latin typeface="思源黑体 CN Normal"/>
                </a:rPr>
                <a:t>的应用，因为代码能力的不足，复杂功能实现时力不从心，所以只负责了小的模块，在今后会加强这部分能力。</a:t>
              </a:r>
              <a:endParaRPr lang="zh-CN" altLang="zh-CN" sz="1400" b="1" dirty="0">
                <a:solidFill>
                  <a:srgbClr val="FFFFFF"/>
                </a:solidFill>
                <a:latin typeface="思源黑体 CN Norm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39375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069009" y="2092787"/>
            <a:ext cx="7924800" cy="1714500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ctr" anchorCtr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8400" b="1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THANKS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5559672" y="3749881"/>
            <a:ext cx="4943475" cy="571500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ctr" anchorCtr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240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感谢观看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153017" y="1175427"/>
            <a:ext cx="6612681" cy="5206574"/>
          </a:xfrm>
          <a:prstGeom prst="rect">
            <a:avLst/>
          </a:prstGeom>
          <a:ln/>
        </p:spPr>
        <p:txBody>
          <a:bodyPr vert="horz" wrap="square" lIns="91440" tIns="45720" rIns="91440" bIns="45720" rtlCol="0" anchor="ctr" anchorCtr="0">
            <a:noAutofit/>
          </a:bodyPr>
          <a:lstStyle/>
          <a:p>
            <a:pPr marL="0" lvl="1" algn="l">
              <a:lnSpc>
                <a:spcPct val="150000"/>
              </a:lnSpc>
              <a:spcBef>
                <a:spcPts val="375"/>
              </a:spcBef>
            </a:pPr>
            <a:r>
              <a:rPr lang="en-US" sz="280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1.</a:t>
            </a:r>
            <a:r>
              <a:rPr lang="en-US" sz="280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团队介绍</a:t>
            </a:r>
          </a:p>
          <a:p>
            <a:pPr marL="0" lvl="1" algn="l">
              <a:lnSpc>
                <a:spcPct val="150000"/>
              </a:lnSpc>
              <a:spcBef>
                <a:spcPts val="375"/>
              </a:spcBef>
            </a:pPr>
            <a:r>
              <a:rPr lang="en-US" sz="280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2.</a:t>
            </a:r>
            <a:r>
              <a:rPr lang="en-US" sz="280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项目实现</a:t>
            </a:r>
          </a:p>
          <a:p>
            <a:pPr marL="228600" algn="l">
              <a:lnSpc>
                <a:spcPct val="104000"/>
              </a:lnSpc>
            </a:pPr>
            <a:r>
              <a:rPr lang="en-US" sz="280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   2.1系统功能</a:t>
            </a:r>
          </a:p>
          <a:p>
            <a:pPr marL="228600" algn="l">
              <a:lnSpc>
                <a:spcPct val="104000"/>
              </a:lnSpc>
            </a:pPr>
            <a:r>
              <a:rPr lang="en-US" sz="280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   2.2原型设计</a:t>
            </a:r>
          </a:p>
          <a:p>
            <a:pPr marL="228600" algn="l">
              <a:lnSpc>
                <a:spcPct val="104000"/>
              </a:lnSpc>
            </a:pPr>
            <a:r>
              <a:rPr lang="en-US" sz="280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   2.3系统设计</a:t>
            </a:r>
          </a:p>
          <a:p>
            <a:pPr marL="228600" algn="l">
              <a:lnSpc>
                <a:spcPct val="104000"/>
              </a:lnSpc>
            </a:pPr>
            <a:r>
              <a:rPr lang="en-US" sz="280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   2.4系统测试</a:t>
            </a:r>
          </a:p>
          <a:p>
            <a:pPr marL="228600" algn="l">
              <a:lnSpc>
                <a:spcPct val="104000"/>
              </a:lnSpc>
            </a:pPr>
            <a:r>
              <a:rPr lang="en-US" sz="2800" dirty="0">
                <a:solidFill>
                  <a:srgbClr val="000000">
                    <a:alpha val="100000"/>
                  </a:srgbClr>
                </a:solidFill>
                <a:latin typeface="黑体"/>
                <a:ea typeface="黑体"/>
                <a:cs typeface="黑体"/>
              </a:rPr>
              <a:t>   2.5团队合作</a:t>
            </a:r>
          </a:p>
          <a:p>
            <a:pPr marL="0" lvl="1">
              <a:lnSpc>
                <a:spcPct val="150000"/>
              </a:lnSpc>
              <a:spcBef>
                <a:spcPts val="375"/>
              </a:spcBef>
            </a:pPr>
            <a:r>
              <a:rPr lang="en-US" altLang="zh-CN" sz="280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</a:rPr>
              <a:t>3.亮点展示</a:t>
            </a:r>
          </a:p>
          <a:p>
            <a:pPr marL="0" lvl="1">
              <a:lnSpc>
                <a:spcPct val="150000"/>
              </a:lnSpc>
              <a:spcBef>
                <a:spcPts val="375"/>
              </a:spcBef>
            </a:pPr>
            <a:r>
              <a:rPr lang="en-US" altLang="zh-CN" sz="280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</a:rPr>
              <a:t>4.</a:t>
            </a:r>
            <a:r>
              <a:rPr lang="zh-CN" altLang="en-US" sz="280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</a:rPr>
              <a:t>网页展示</a:t>
            </a:r>
            <a:endParaRPr lang="en-US" altLang="zh-CN" sz="2800" dirty="0">
              <a:solidFill>
                <a:srgbClr val="000000">
                  <a:alpha val="100000"/>
                </a:srgbClr>
              </a:solidFill>
              <a:latin typeface="Microsoft Yahei"/>
              <a:ea typeface="Microsoft Yahei"/>
            </a:endParaRPr>
          </a:p>
          <a:p>
            <a:pPr marL="0" lvl="1">
              <a:lnSpc>
                <a:spcPct val="150000"/>
              </a:lnSpc>
              <a:spcBef>
                <a:spcPts val="375"/>
              </a:spcBef>
            </a:pPr>
            <a:r>
              <a:rPr lang="en-US" altLang="zh-CN" sz="280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</a:rPr>
              <a:t>5.</a:t>
            </a:r>
            <a:r>
              <a:rPr lang="zh-CN" altLang="en-US" sz="280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</a:rPr>
              <a:t>经验总结</a:t>
            </a:r>
            <a:endParaRPr lang="en-US" altLang="zh-CN" sz="2800" dirty="0">
              <a:solidFill>
                <a:srgbClr val="000000">
                  <a:alpha val="100000"/>
                </a:srgbClr>
              </a:solidFill>
              <a:latin typeface="Microsoft Yahei"/>
              <a:ea typeface="Microsoft Yahei"/>
            </a:endParaRPr>
          </a:p>
          <a:p>
            <a:pPr marL="228600" algn="l">
              <a:lnSpc>
                <a:spcPct val="104000"/>
              </a:lnSpc>
            </a:pPr>
            <a:endParaRPr lang="en-US" sz="2800" dirty="0">
              <a:solidFill>
                <a:srgbClr val="000000">
                  <a:alpha val="100000"/>
                </a:srgbClr>
              </a:solidFill>
              <a:latin typeface="黑体"/>
              <a:ea typeface="黑体"/>
              <a:cs typeface="黑体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9776770" y="663596"/>
            <a:ext cx="2197085" cy="766889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b" anchorCtr="0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en-US" sz="1200">
                <a:solidFill>
                  <a:srgbClr val="232323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CATALOGUE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7492225" y="198162"/>
            <a:ext cx="4405428" cy="977265"/>
          </a:xfrm>
          <a:prstGeom prst="rect">
            <a:avLst/>
          </a:prstGeom>
          <a:ln/>
        </p:spPr>
        <p:txBody>
          <a:bodyPr vert="horz" wrap="square" lIns="91440" tIns="45720" rIns="91440" bIns="45720" rtlCol="0" anchor="b" anchorCtr="0">
            <a:normAutofit/>
          </a:bodyPr>
          <a:lstStyle/>
          <a:p>
            <a:pPr algn="r">
              <a:lnSpc>
                <a:spcPct val="100000"/>
              </a:lnSpc>
              <a:spcBef>
                <a:spcPts val="375"/>
              </a:spcBef>
            </a:pPr>
            <a:r>
              <a:rPr lang="en-US" sz="54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目 录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476023" y="265328"/>
            <a:ext cx="11239500" cy="914400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3000" b="1" dirty="0">
                <a:solidFill>
                  <a:schemeClr val="dk2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1.团队介绍</a:t>
            </a:r>
          </a:p>
        </p:txBody>
      </p:sp>
      <p:sp>
        <p:nvSpPr>
          <p:cNvPr id="5" name="îṧļîďe">
            <a:extLst>
              <a:ext uri="{FF2B5EF4-FFF2-40B4-BE49-F238E27FC236}">
                <a16:creationId xmlns:a16="http://schemas.microsoft.com/office/drawing/2014/main" id="{703BF3DA-3A3B-720B-826D-A13CC31B86A4}"/>
              </a:ext>
            </a:extLst>
          </p:cNvPr>
          <p:cNvSpPr txBox="1"/>
          <p:nvPr/>
        </p:nvSpPr>
        <p:spPr>
          <a:xfrm>
            <a:off x="1295400" y="1600200"/>
            <a:ext cx="1869144" cy="620850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lIns="91440" tIns="45720" rIns="91440" bIns="45720" anchor="ctr" anchorCtr="0">
            <a:normAutofit/>
          </a:bodyPr>
          <a:lstStyle>
            <a:lvl1pPr marL="0" lvl="0" algn="l" defTabSz="457200">
              <a:defRPr sz="1800" kern="1200">
                <a:solidFill>
                  <a:schemeClr val="tx1"/>
                </a:solidFill>
                <a:latin typeface="Calibri" panose="020F0502020204030204"/>
                <a:ea typeface="宋体" panose="02010600030101010101" pitchFamily="2" charset="-122"/>
              </a:defRPr>
            </a:lvl1pPr>
            <a:lvl2pPr marL="457200" lvl="1" algn="l" defTabSz="457200">
              <a:defRPr sz="1800" kern="1200">
                <a:solidFill>
                  <a:schemeClr val="tx1"/>
                </a:solidFill>
                <a:latin typeface="Calibri" panose="020F0502020204030204"/>
                <a:ea typeface="宋体" panose="02010600030101010101" pitchFamily="2" charset="-122"/>
              </a:defRPr>
            </a:lvl2pPr>
            <a:lvl3pPr marL="914400" lvl="2" algn="l" defTabSz="457200">
              <a:defRPr sz="1800" kern="1200">
                <a:solidFill>
                  <a:schemeClr val="tx1"/>
                </a:solidFill>
                <a:latin typeface="Calibri" panose="020F0502020204030204"/>
                <a:ea typeface="宋体" panose="02010600030101010101" pitchFamily="2" charset="-122"/>
              </a:defRPr>
            </a:lvl3pPr>
            <a:lvl4pPr marL="1371600" lvl="3" algn="l" defTabSz="457200">
              <a:defRPr sz="1800" kern="1200">
                <a:solidFill>
                  <a:schemeClr val="tx1"/>
                </a:solidFill>
                <a:latin typeface="Calibri" panose="020F0502020204030204"/>
                <a:ea typeface="宋体" panose="02010600030101010101" pitchFamily="2" charset="-122"/>
              </a:defRPr>
            </a:lvl4pPr>
            <a:lvl5pPr marL="1828800" lvl="4" algn="l" defTabSz="457200">
              <a:defRPr sz="1800" kern="1200">
                <a:solidFill>
                  <a:schemeClr val="tx1"/>
                </a:solidFill>
                <a:latin typeface="Calibri" panose="020F0502020204030204"/>
                <a:ea typeface="宋体" panose="02010600030101010101" pitchFamily="2" charset="-122"/>
              </a:defRPr>
            </a:lvl5pPr>
            <a:lvl6pPr marL="2286000" lvl="5" algn="l" defTabSz="457200">
              <a:defRPr sz="1800" kern="1200">
                <a:solidFill>
                  <a:schemeClr val="tx1"/>
                </a:solidFill>
                <a:latin typeface="Calibri" panose="020F0502020204030204"/>
                <a:ea typeface="宋体" panose="02010600030101010101" pitchFamily="2" charset="-122"/>
              </a:defRPr>
            </a:lvl6pPr>
            <a:lvl7pPr marL="2743200" lvl="6" algn="l" defTabSz="457200">
              <a:defRPr sz="1800" kern="1200">
                <a:solidFill>
                  <a:schemeClr val="tx1"/>
                </a:solidFill>
                <a:latin typeface="Calibri" panose="020F0502020204030204"/>
                <a:ea typeface="宋体" panose="02010600030101010101" pitchFamily="2" charset="-122"/>
              </a:defRPr>
            </a:lvl7pPr>
            <a:lvl8pPr marL="3200400" lvl="7" algn="l" defTabSz="457200">
              <a:defRPr sz="1800" kern="1200">
                <a:solidFill>
                  <a:schemeClr val="tx1"/>
                </a:solidFill>
                <a:latin typeface="Calibri" panose="020F0502020204030204"/>
                <a:ea typeface="宋体" panose="02010600030101010101" pitchFamily="2" charset="-122"/>
              </a:defRPr>
            </a:lvl8pPr>
            <a:lvl9pPr marL="3657600" lvl="8" algn="l" defTabSz="457200">
              <a:defRPr sz="1800" kern="1200">
                <a:solidFill>
                  <a:schemeClr val="tx1"/>
                </a:solidFill>
                <a:latin typeface="Calibri" panose="020F0502020204030204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10000"/>
              </a:lnSpc>
            </a:pPr>
            <a:r>
              <a:rPr lang="zh-CN" altLang="en-US" sz="2400" b="1" dirty="0">
                <a:latin typeface="Calibri" panose="020F0502020204030204"/>
                <a:ea typeface="微软雅黑" panose="020B0503020204020204" charset="-122"/>
              </a:rPr>
              <a:t>涂诗文</a:t>
            </a:r>
            <a:endParaRPr lang="en-US" sz="2400" b="1" dirty="0">
              <a:latin typeface="Calibri" panose="020F0502020204030204"/>
              <a:ea typeface="微软雅黑" panose="020B0503020204020204" charset="-122"/>
            </a:endParaRPr>
          </a:p>
        </p:txBody>
      </p:sp>
      <p:sp>
        <p:nvSpPr>
          <p:cNvPr id="6" name="îṧļîďe">
            <a:extLst>
              <a:ext uri="{FF2B5EF4-FFF2-40B4-BE49-F238E27FC236}">
                <a16:creationId xmlns:a16="http://schemas.microsoft.com/office/drawing/2014/main" id="{E6DA3D78-AD39-71D1-B726-AF623C086209}"/>
              </a:ext>
            </a:extLst>
          </p:cNvPr>
          <p:cNvSpPr txBox="1"/>
          <p:nvPr/>
        </p:nvSpPr>
        <p:spPr>
          <a:xfrm>
            <a:off x="3751388" y="1610032"/>
            <a:ext cx="1869144" cy="620850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lIns="91440" tIns="45720" rIns="91440" bIns="45720" anchor="ctr" anchorCtr="0">
            <a:normAutofit/>
          </a:bodyPr>
          <a:lstStyle>
            <a:lvl1pPr marL="0" lvl="0" algn="l" defTabSz="457200">
              <a:defRPr sz="1800" kern="1200">
                <a:solidFill>
                  <a:schemeClr val="tx1"/>
                </a:solidFill>
                <a:latin typeface="Calibri" panose="020F0502020204030204"/>
                <a:ea typeface="宋体" panose="02010600030101010101" pitchFamily="2" charset="-122"/>
              </a:defRPr>
            </a:lvl1pPr>
            <a:lvl2pPr marL="457200" lvl="1" algn="l" defTabSz="457200">
              <a:defRPr sz="1800" kern="1200">
                <a:solidFill>
                  <a:schemeClr val="tx1"/>
                </a:solidFill>
                <a:latin typeface="Calibri" panose="020F0502020204030204"/>
                <a:ea typeface="宋体" panose="02010600030101010101" pitchFamily="2" charset="-122"/>
              </a:defRPr>
            </a:lvl2pPr>
            <a:lvl3pPr marL="914400" lvl="2" algn="l" defTabSz="457200">
              <a:defRPr sz="1800" kern="1200">
                <a:solidFill>
                  <a:schemeClr val="tx1"/>
                </a:solidFill>
                <a:latin typeface="Calibri" panose="020F0502020204030204"/>
                <a:ea typeface="宋体" panose="02010600030101010101" pitchFamily="2" charset="-122"/>
              </a:defRPr>
            </a:lvl3pPr>
            <a:lvl4pPr marL="1371600" lvl="3" algn="l" defTabSz="457200">
              <a:defRPr sz="1800" kern="1200">
                <a:solidFill>
                  <a:schemeClr val="tx1"/>
                </a:solidFill>
                <a:latin typeface="Calibri" panose="020F0502020204030204"/>
                <a:ea typeface="宋体" panose="02010600030101010101" pitchFamily="2" charset="-122"/>
              </a:defRPr>
            </a:lvl4pPr>
            <a:lvl5pPr marL="1828800" lvl="4" algn="l" defTabSz="457200">
              <a:defRPr sz="1800" kern="1200">
                <a:solidFill>
                  <a:schemeClr val="tx1"/>
                </a:solidFill>
                <a:latin typeface="Calibri" panose="020F0502020204030204"/>
                <a:ea typeface="宋体" panose="02010600030101010101" pitchFamily="2" charset="-122"/>
              </a:defRPr>
            </a:lvl5pPr>
            <a:lvl6pPr marL="2286000" lvl="5" algn="l" defTabSz="457200">
              <a:defRPr sz="1800" kern="1200">
                <a:solidFill>
                  <a:schemeClr val="tx1"/>
                </a:solidFill>
                <a:latin typeface="Calibri" panose="020F0502020204030204"/>
                <a:ea typeface="宋体" panose="02010600030101010101" pitchFamily="2" charset="-122"/>
              </a:defRPr>
            </a:lvl6pPr>
            <a:lvl7pPr marL="2743200" lvl="6" algn="l" defTabSz="457200">
              <a:defRPr sz="1800" kern="1200">
                <a:solidFill>
                  <a:schemeClr val="tx1"/>
                </a:solidFill>
                <a:latin typeface="Calibri" panose="020F0502020204030204"/>
                <a:ea typeface="宋体" panose="02010600030101010101" pitchFamily="2" charset="-122"/>
              </a:defRPr>
            </a:lvl7pPr>
            <a:lvl8pPr marL="3200400" lvl="7" algn="l" defTabSz="457200">
              <a:defRPr sz="1800" kern="1200">
                <a:solidFill>
                  <a:schemeClr val="tx1"/>
                </a:solidFill>
                <a:latin typeface="Calibri" panose="020F0502020204030204"/>
                <a:ea typeface="宋体" panose="02010600030101010101" pitchFamily="2" charset="-122"/>
              </a:defRPr>
            </a:lvl8pPr>
            <a:lvl9pPr marL="3657600" lvl="8" algn="l" defTabSz="457200">
              <a:defRPr sz="1800" kern="1200">
                <a:solidFill>
                  <a:schemeClr val="tx1"/>
                </a:solidFill>
                <a:latin typeface="Calibri" panose="020F0502020204030204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10000"/>
              </a:lnSpc>
            </a:pPr>
            <a:r>
              <a:rPr lang="zh-CN" altLang="en-US" sz="2400" b="1" dirty="0">
                <a:ea typeface="微软雅黑" panose="020B0503020204020204" charset="-122"/>
              </a:rPr>
              <a:t>肖阳</a:t>
            </a:r>
            <a:endParaRPr lang="en-US" sz="2400" b="1" dirty="0">
              <a:latin typeface="Calibri" panose="020F0502020204030204"/>
              <a:ea typeface="微软雅黑" panose="020B0503020204020204" charset="-122"/>
            </a:endParaRPr>
          </a:p>
        </p:txBody>
      </p:sp>
      <p:sp>
        <p:nvSpPr>
          <p:cNvPr id="7" name="îṧļîďe">
            <a:extLst>
              <a:ext uri="{FF2B5EF4-FFF2-40B4-BE49-F238E27FC236}">
                <a16:creationId xmlns:a16="http://schemas.microsoft.com/office/drawing/2014/main" id="{BA95FC3A-7F38-222B-76E6-647140E950FB}"/>
              </a:ext>
            </a:extLst>
          </p:cNvPr>
          <p:cNvSpPr txBox="1"/>
          <p:nvPr/>
        </p:nvSpPr>
        <p:spPr>
          <a:xfrm>
            <a:off x="6207376" y="1600200"/>
            <a:ext cx="1869144" cy="620850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lIns="91440" tIns="45720" rIns="91440" bIns="45720" anchor="ctr" anchorCtr="0">
            <a:normAutofit/>
          </a:bodyPr>
          <a:lstStyle>
            <a:lvl1pPr marL="0" lvl="0" algn="l" defTabSz="457200">
              <a:defRPr sz="1800" kern="1200">
                <a:solidFill>
                  <a:schemeClr val="tx1"/>
                </a:solidFill>
                <a:latin typeface="Calibri" panose="020F0502020204030204"/>
                <a:ea typeface="宋体" panose="02010600030101010101" pitchFamily="2" charset="-122"/>
              </a:defRPr>
            </a:lvl1pPr>
            <a:lvl2pPr marL="457200" lvl="1" algn="l" defTabSz="457200">
              <a:defRPr sz="1800" kern="1200">
                <a:solidFill>
                  <a:schemeClr val="tx1"/>
                </a:solidFill>
                <a:latin typeface="Calibri" panose="020F0502020204030204"/>
                <a:ea typeface="宋体" panose="02010600030101010101" pitchFamily="2" charset="-122"/>
              </a:defRPr>
            </a:lvl2pPr>
            <a:lvl3pPr marL="914400" lvl="2" algn="l" defTabSz="457200">
              <a:defRPr sz="1800" kern="1200">
                <a:solidFill>
                  <a:schemeClr val="tx1"/>
                </a:solidFill>
                <a:latin typeface="Calibri" panose="020F0502020204030204"/>
                <a:ea typeface="宋体" panose="02010600030101010101" pitchFamily="2" charset="-122"/>
              </a:defRPr>
            </a:lvl3pPr>
            <a:lvl4pPr marL="1371600" lvl="3" algn="l" defTabSz="457200">
              <a:defRPr sz="1800" kern="1200">
                <a:solidFill>
                  <a:schemeClr val="tx1"/>
                </a:solidFill>
                <a:latin typeface="Calibri" panose="020F0502020204030204"/>
                <a:ea typeface="宋体" panose="02010600030101010101" pitchFamily="2" charset="-122"/>
              </a:defRPr>
            </a:lvl4pPr>
            <a:lvl5pPr marL="1828800" lvl="4" algn="l" defTabSz="457200">
              <a:defRPr sz="1800" kern="1200">
                <a:solidFill>
                  <a:schemeClr val="tx1"/>
                </a:solidFill>
                <a:latin typeface="Calibri" panose="020F0502020204030204"/>
                <a:ea typeface="宋体" panose="02010600030101010101" pitchFamily="2" charset="-122"/>
              </a:defRPr>
            </a:lvl5pPr>
            <a:lvl6pPr marL="2286000" lvl="5" algn="l" defTabSz="457200">
              <a:defRPr sz="1800" kern="1200">
                <a:solidFill>
                  <a:schemeClr val="tx1"/>
                </a:solidFill>
                <a:latin typeface="Calibri" panose="020F0502020204030204"/>
                <a:ea typeface="宋体" panose="02010600030101010101" pitchFamily="2" charset="-122"/>
              </a:defRPr>
            </a:lvl6pPr>
            <a:lvl7pPr marL="2743200" lvl="6" algn="l" defTabSz="457200">
              <a:defRPr sz="1800" kern="1200">
                <a:solidFill>
                  <a:schemeClr val="tx1"/>
                </a:solidFill>
                <a:latin typeface="Calibri" panose="020F0502020204030204"/>
                <a:ea typeface="宋体" panose="02010600030101010101" pitchFamily="2" charset="-122"/>
              </a:defRPr>
            </a:lvl7pPr>
            <a:lvl8pPr marL="3200400" lvl="7" algn="l" defTabSz="457200">
              <a:defRPr sz="1800" kern="1200">
                <a:solidFill>
                  <a:schemeClr val="tx1"/>
                </a:solidFill>
                <a:latin typeface="Calibri" panose="020F0502020204030204"/>
                <a:ea typeface="宋体" panose="02010600030101010101" pitchFamily="2" charset="-122"/>
              </a:defRPr>
            </a:lvl8pPr>
            <a:lvl9pPr marL="3657600" lvl="8" algn="l" defTabSz="457200">
              <a:defRPr sz="1800" kern="1200">
                <a:solidFill>
                  <a:schemeClr val="tx1"/>
                </a:solidFill>
                <a:latin typeface="Calibri" panose="020F0502020204030204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10000"/>
              </a:lnSpc>
            </a:pPr>
            <a:r>
              <a:rPr lang="zh-CN" altLang="en-US" sz="2400" b="1" dirty="0">
                <a:latin typeface="Calibri" panose="020F0502020204030204"/>
                <a:ea typeface="微软雅黑" panose="020B0503020204020204" charset="-122"/>
              </a:rPr>
              <a:t>余旭明</a:t>
            </a:r>
            <a:endParaRPr lang="en-US" sz="2400" b="1" dirty="0">
              <a:latin typeface="Calibri" panose="020F0502020204030204"/>
              <a:ea typeface="微软雅黑" panose="020B0503020204020204" charset="-122"/>
            </a:endParaRPr>
          </a:p>
        </p:txBody>
      </p:sp>
      <p:sp>
        <p:nvSpPr>
          <p:cNvPr id="8" name="îṧļîďe">
            <a:extLst>
              <a:ext uri="{FF2B5EF4-FFF2-40B4-BE49-F238E27FC236}">
                <a16:creationId xmlns:a16="http://schemas.microsoft.com/office/drawing/2014/main" id="{72C0C55D-949F-4AB4-E621-0510D8D25845}"/>
              </a:ext>
            </a:extLst>
          </p:cNvPr>
          <p:cNvSpPr txBox="1"/>
          <p:nvPr/>
        </p:nvSpPr>
        <p:spPr>
          <a:xfrm>
            <a:off x="8663364" y="1610032"/>
            <a:ext cx="1869144" cy="620850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lIns="91440" tIns="45720" rIns="91440" bIns="45720" anchor="ctr" anchorCtr="0">
            <a:normAutofit/>
          </a:bodyPr>
          <a:lstStyle>
            <a:lvl1pPr marL="0" lvl="0" algn="l" defTabSz="457200">
              <a:defRPr sz="1800" kern="1200">
                <a:solidFill>
                  <a:schemeClr val="tx1"/>
                </a:solidFill>
                <a:latin typeface="Calibri" panose="020F0502020204030204"/>
                <a:ea typeface="宋体" panose="02010600030101010101" pitchFamily="2" charset="-122"/>
              </a:defRPr>
            </a:lvl1pPr>
            <a:lvl2pPr marL="457200" lvl="1" algn="l" defTabSz="457200">
              <a:defRPr sz="1800" kern="1200">
                <a:solidFill>
                  <a:schemeClr val="tx1"/>
                </a:solidFill>
                <a:latin typeface="Calibri" panose="020F0502020204030204"/>
                <a:ea typeface="宋体" panose="02010600030101010101" pitchFamily="2" charset="-122"/>
              </a:defRPr>
            </a:lvl2pPr>
            <a:lvl3pPr marL="914400" lvl="2" algn="l" defTabSz="457200">
              <a:defRPr sz="1800" kern="1200">
                <a:solidFill>
                  <a:schemeClr val="tx1"/>
                </a:solidFill>
                <a:latin typeface="Calibri" panose="020F0502020204030204"/>
                <a:ea typeface="宋体" panose="02010600030101010101" pitchFamily="2" charset="-122"/>
              </a:defRPr>
            </a:lvl3pPr>
            <a:lvl4pPr marL="1371600" lvl="3" algn="l" defTabSz="457200">
              <a:defRPr sz="1800" kern="1200">
                <a:solidFill>
                  <a:schemeClr val="tx1"/>
                </a:solidFill>
                <a:latin typeface="Calibri" panose="020F0502020204030204"/>
                <a:ea typeface="宋体" panose="02010600030101010101" pitchFamily="2" charset="-122"/>
              </a:defRPr>
            </a:lvl4pPr>
            <a:lvl5pPr marL="1828800" lvl="4" algn="l" defTabSz="457200">
              <a:defRPr sz="1800" kern="1200">
                <a:solidFill>
                  <a:schemeClr val="tx1"/>
                </a:solidFill>
                <a:latin typeface="Calibri" panose="020F0502020204030204"/>
                <a:ea typeface="宋体" panose="02010600030101010101" pitchFamily="2" charset="-122"/>
              </a:defRPr>
            </a:lvl5pPr>
            <a:lvl6pPr marL="2286000" lvl="5" algn="l" defTabSz="457200">
              <a:defRPr sz="1800" kern="1200">
                <a:solidFill>
                  <a:schemeClr val="tx1"/>
                </a:solidFill>
                <a:latin typeface="Calibri" panose="020F0502020204030204"/>
                <a:ea typeface="宋体" panose="02010600030101010101" pitchFamily="2" charset="-122"/>
              </a:defRPr>
            </a:lvl6pPr>
            <a:lvl7pPr marL="2743200" lvl="6" algn="l" defTabSz="457200">
              <a:defRPr sz="1800" kern="1200">
                <a:solidFill>
                  <a:schemeClr val="tx1"/>
                </a:solidFill>
                <a:latin typeface="Calibri" panose="020F0502020204030204"/>
                <a:ea typeface="宋体" panose="02010600030101010101" pitchFamily="2" charset="-122"/>
              </a:defRPr>
            </a:lvl7pPr>
            <a:lvl8pPr marL="3200400" lvl="7" algn="l" defTabSz="457200">
              <a:defRPr sz="1800" kern="1200">
                <a:solidFill>
                  <a:schemeClr val="tx1"/>
                </a:solidFill>
                <a:latin typeface="Calibri" panose="020F0502020204030204"/>
                <a:ea typeface="宋体" panose="02010600030101010101" pitchFamily="2" charset="-122"/>
              </a:defRPr>
            </a:lvl8pPr>
            <a:lvl9pPr marL="3657600" lvl="8" algn="l" defTabSz="457200">
              <a:defRPr sz="1800" kern="1200">
                <a:solidFill>
                  <a:schemeClr val="tx1"/>
                </a:solidFill>
                <a:latin typeface="Calibri" panose="020F0502020204030204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10000"/>
              </a:lnSpc>
            </a:pPr>
            <a:r>
              <a:rPr lang="zh-CN" altLang="en-US" sz="2400" b="1" dirty="0">
                <a:latin typeface="Calibri" panose="020F0502020204030204"/>
                <a:ea typeface="微软雅黑" panose="020B0503020204020204" charset="-122"/>
              </a:rPr>
              <a:t>曹祥琛</a:t>
            </a:r>
            <a:endParaRPr lang="en-US" sz="2400" b="1" dirty="0">
              <a:latin typeface="Calibri" panose="020F0502020204030204"/>
              <a:ea typeface="微软雅黑" panose="020B0503020204020204" charset="-122"/>
            </a:endParaRP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41E36FFA-D94C-0FF9-2E1D-3D33865619B2}"/>
              </a:ext>
            </a:extLst>
          </p:cNvPr>
          <p:cNvCxnSpPr/>
          <p:nvPr/>
        </p:nvCxnSpPr>
        <p:spPr>
          <a:xfrm>
            <a:off x="3429000" y="2221050"/>
            <a:ext cx="0" cy="4180607"/>
          </a:xfrm>
          <a:prstGeom prst="line">
            <a:avLst/>
          </a:prstGeom>
          <a:ln w="6350">
            <a:solidFill>
              <a:schemeClr val="accent1"/>
            </a:solidFill>
            <a:prstDash val="solid"/>
            <a:miter/>
          </a:ln>
        </p:spPr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C5F1E37E-67E5-485B-6D4E-A9B6684BBCBC}"/>
              </a:ext>
            </a:extLst>
          </p:cNvPr>
          <p:cNvCxnSpPr/>
          <p:nvPr/>
        </p:nvCxnSpPr>
        <p:spPr>
          <a:xfrm>
            <a:off x="5943600" y="2221049"/>
            <a:ext cx="0" cy="4180607"/>
          </a:xfrm>
          <a:prstGeom prst="line">
            <a:avLst/>
          </a:prstGeom>
          <a:ln w="6350">
            <a:solidFill>
              <a:schemeClr val="accent1"/>
            </a:solidFill>
            <a:prstDash val="solid"/>
            <a:miter/>
          </a:ln>
        </p:spPr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56B88077-18EE-5505-6590-ADF95EC9FE69}"/>
              </a:ext>
            </a:extLst>
          </p:cNvPr>
          <p:cNvCxnSpPr/>
          <p:nvPr/>
        </p:nvCxnSpPr>
        <p:spPr>
          <a:xfrm>
            <a:off x="8382000" y="2230882"/>
            <a:ext cx="0" cy="4180607"/>
          </a:xfrm>
          <a:prstGeom prst="line">
            <a:avLst/>
          </a:prstGeom>
          <a:ln w="6350">
            <a:solidFill>
              <a:schemeClr val="accent1"/>
            </a:solidFill>
            <a:prstDash val="solid"/>
            <a:miter/>
          </a:ln>
        </p:spPr>
      </p:cxnSp>
      <p:sp>
        <p:nvSpPr>
          <p:cNvPr id="2" name="ïṣḷïḍe">
            <a:extLst>
              <a:ext uri="{FF2B5EF4-FFF2-40B4-BE49-F238E27FC236}">
                <a16:creationId xmlns:a16="http://schemas.microsoft.com/office/drawing/2014/main" id="{14750597-B32F-7976-34AF-227458347B31}"/>
              </a:ext>
            </a:extLst>
          </p:cNvPr>
          <p:cNvSpPr/>
          <p:nvPr/>
        </p:nvSpPr>
        <p:spPr>
          <a:xfrm>
            <a:off x="1618191" y="3932502"/>
            <a:ext cx="1223562" cy="41367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91440" tIns="45720" rIns="91440" bIns="45720" anchor="ctr">
            <a:normAutofit/>
          </a:bodyPr>
          <a:lstStyle>
            <a:lvl1pPr marL="0" lvl="0" algn="l" defTabSz="457200">
              <a:defRPr sz="1800" kern="1200">
                <a:solidFill>
                  <a:schemeClr val="lt1"/>
                </a:solidFill>
                <a:latin typeface="Calibri" panose="020F0502020204030204"/>
                <a:ea typeface="宋体" panose="02010600030101010101" pitchFamily="2" charset="-122"/>
              </a:defRPr>
            </a:lvl1pPr>
            <a:lvl2pPr marL="457200" lvl="1" algn="l" defTabSz="457200">
              <a:defRPr sz="1800" kern="1200">
                <a:solidFill>
                  <a:schemeClr val="lt1"/>
                </a:solidFill>
                <a:latin typeface="Calibri" panose="020F0502020204030204"/>
                <a:ea typeface="宋体" panose="02010600030101010101" pitchFamily="2" charset="-122"/>
              </a:defRPr>
            </a:lvl2pPr>
            <a:lvl3pPr marL="914400" lvl="2" algn="l" defTabSz="457200">
              <a:defRPr sz="1800" kern="1200">
                <a:solidFill>
                  <a:schemeClr val="lt1"/>
                </a:solidFill>
                <a:latin typeface="Calibri" panose="020F0502020204030204"/>
                <a:ea typeface="宋体" panose="02010600030101010101" pitchFamily="2" charset="-122"/>
              </a:defRPr>
            </a:lvl3pPr>
            <a:lvl4pPr marL="1371600" lvl="3" algn="l" defTabSz="457200">
              <a:defRPr sz="1800" kern="1200">
                <a:solidFill>
                  <a:schemeClr val="lt1"/>
                </a:solidFill>
                <a:latin typeface="Calibri" panose="020F0502020204030204"/>
                <a:ea typeface="宋体" panose="02010600030101010101" pitchFamily="2" charset="-122"/>
              </a:defRPr>
            </a:lvl4pPr>
            <a:lvl5pPr marL="1828800" lvl="4" algn="l" defTabSz="457200">
              <a:defRPr sz="1800" kern="1200">
                <a:solidFill>
                  <a:schemeClr val="lt1"/>
                </a:solidFill>
                <a:latin typeface="Calibri" panose="020F0502020204030204"/>
                <a:ea typeface="宋体" panose="02010600030101010101" pitchFamily="2" charset="-122"/>
              </a:defRPr>
            </a:lvl5pPr>
            <a:lvl6pPr marL="2286000" lvl="5" algn="l" defTabSz="457200">
              <a:defRPr sz="1800" kern="1200">
                <a:solidFill>
                  <a:schemeClr val="lt1"/>
                </a:solidFill>
                <a:latin typeface="Calibri" panose="020F0502020204030204"/>
                <a:ea typeface="宋体" panose="02010600030101010101" pitchFamily="2" charset="-122"/>
              </a:defRPr>
            </a:lvl6pPr>
            <a:lvl7pPr marL="2743200" lvl="6" algn="l" defTabSz="457200">
              <a:defRPr sz="1800" kern="1200">
                <a:solidFill>
                  <a:schemeClr val="lt1"/>
                </a:solidFill>
                <a:latin typeface="Calibri" panose="020F0502020204030204"/>
                <a:ea typeface="宋体" panose="02010600030101010101" pitchFamily="2" charset="-122"/>
              </a:defRPr>
            </a:lvl7pPr>
            <a:lvl8pPr marL="3200400" lvl="7" algn="l" defTabSz="457200">
              <a:defRPr sz="1800" kern="1200">
                <a:solidFill>
                  <a:schemeClr val="lt1"/>
                </a:solidFill>
                <a:latin typeface="Calibri" panose="020F0502020204030204"/>
                <a:ea typeface="宋体" panose="02010600030101010101" pitchFamily="2" charset="-122"/>
              </a:defRPr>
            </a:lvl8pPr>
            <a:lvl9pPr marL="3657600" lvl="8" algn="l" defTabSz="457200">
              <a:defRPr sz="1800" kern="1200">
                <a:solidFill>
                  <a:schemeClr val="lt1"/>
                </a:solidFill>
                <a:latin typeface="Calibri" panose="020F0502020204030204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20000"/>
              </a:lnSpc>
              <a:spcBef>
                <a:spcPct val="0"/>
              </a:spcBef>
            </a:pPr>
            <a:r>
              <a:rPr lang="zh-CN" sz="1400" b="1" dirty="0">
                <a:ea typeface="微软雅黑" panose="020B0503020204020204" charset="-122"/>
              </a:rPr>
              <a:t>工作内容</a:t>
            </a:r>
            <a:endParaRPr lang="en-US" sz="1400" b="1" dirty="0">
              <a:ea typeface="微软雅黑" panose="020B0503020204020204" charset="-122"/>
            </a:endParaRPr>
          </a:p>
        </p:txBody>
      </p:sp>
      <p:sp>
        <p:nvSpPr>
          <p:cNvPr id="3" name="iṡlïḑè">
            <a:extLst>
              <a:ext uri="{FF2B5EF4-FFF2-40B4-BE49-F238E27FC236}">
                <a16:creationId xmlns:a16="http://schemas.microsoft.com/office/drawing/2014/main" id="{D453F4BB-D7EC-1732-D5CB-A78B1AB487D1}"/>
              </a:ext>
            </a:extLst>
          </p:cNvPr>
          <p:cNvSpPr txBox="1"/>
          <p:nvPr/>
        </p:nvSpPr>
        <p:spPr>
          <a:xfrm>
            <a:off x="1155042" y="3619312"/>
            <a:ext cx="2151222" cy="307777"/>
          </a:xfrm>
          <a:prstGeom prst="rect">
            <a:avLst/>
          </a:prstGeom>
          <a:noFill/>
        </p:spPr>
        <p:txBody>
          <a:bodyPr wrap="square" lIns="91440" tIns="45720" rIns="91440" bIns="45720">
            <a:normAutofit/>
          </a:bodyPr>
          <a:lstStyle>
            <a:lvl1pPr marL="0" lvl="0" algn="l" defTabSz="457200">
              <a:defRPr sz="1800" kern="1200">
                <a:solidFill>
                  <a:schemeClr val="tx1"/>
                </a:solidFill>
                <a:latin typeface="Calibri" panose="020F0502020204030204"/>
                <a:ea typeface="宋体" panose="02010600030101010101" pitchFamily="2" charset="-122"/>
              </a:defRPr>
            </a:lvl1pPr>
            <a:lvl2pPr marL="457200" lvl="1" algn="l" defTabSz="457200">
              <a:defRPr sz="1800" kern="1200">
                <a:solidFill>
                  <a:schemeClr val="tx1"/>
                </a:solidFill>
                <a:latin typeface="Calibri" panose="020F0502020204030204"/>
                <a:ea typeface="宋体" panose="02010600030101010101" pitchFamily="2" charset="-122"/>
              </a:defRPr>
            </a:lvl2pPr>
            <a:lvl3pPr marL="914400" lvl="2" algn="l" defTabSz="457200">
              <a:defRPr sz="1800" kern="1200">
                <a:solidFill>
                  <a:schemeClr val="tx1"/>
                </a:solidFill>
                <a:latin typeface="Calibri" panose="020F0502020204030204"/>
                <a:ea typeface="宋体" panose="02010600030101010101" pitchFamily="2" charset="-122"/>
              </a:defRPr>
            </a:lvl3pPr>
            <a:lvl4pPr marL="1371600" lvl="3" algn="l" defTabSz="457200">
              <a:defRPr sz="1800" kern="1200">
                <a:solidFill>
                  <a:schemeClr val="tx1"/>
                </a:solidFill>
                <a:latin typeface="Calibri" panose="020F0502020204030204"/>
                <a:ea typeface="宋体" panose="02010600030101010101" pitchFamily="2" charset="-122"/>
              </a:defRPr>
            </a:lvl4pPr>
            <a:lvl5pPr marL="1828800" lvl="4" algn="l" defTabSz="457200">
              <a:defRPr sz="1800" kern="1200">
                <a:solidFill>
                  <a:schemeClr val="tx1"/>
                </a:solidFill>
                <a:latin typeface="Calibri" panose="020F0502020204030204"/>
                <a:ea typeface="宋体" panose="02010600030101010101" pitchFamily="2" charset="-122"/>
              </a:defRPr>
            </a:lvl5pPr>
            <a:lvl6pPr marL="2286000" lvl="5" algn="l" defTabSz="457200">
              <a:defRPr sz="1800" kern="1200">
                <a:solidFill>
                  <a:schemeClr val="tx1"/>
                </a:solidFill>
                <a:latin typeface="Calibri" panose="020F0502020204030204"/>
                <a:ea typeface="宋体" panose="02010600030101010101" pitchFamily="2" charset="-122"/>
              </a:defRPr>
            </a:lvl6pPr>
            <a:lvl7pPr marL="2743200" lvl="6" algn="l" defTabSz="457200">
              <a:defRPr sz="1800" kern="1200">
                <a:solidFill>
                  <a:schemeClr val="tx1"/>
                </a:solidFill>
                <a:latin typeface="Calibri" panose="020F0502020204030204"/>
                <a:ea typeface="宋体" panose="02010600030101010101" pitchFamily="2" charset="-122"/>
              </a:defRPr>
            </a:lvl7pPr>
            <a:lvl8pPr marL="3200400" lvl="7" algn="l" defTabSz="457200">
              <a:defRPr sz="1800" kern="1200">
                <a:solidFill>
                  <a:schemeClr val="tx1"/>
                </a:solidFill>
                <a:latin typeface="Calibri" panose="020F0502020204030204"/>
                <a:ea typeface="宋体" panose="02010600030101010101" pitchFamily="2" charset="-122"/>
              </a:defRPr>
            </a:lvl8pPr>
            <a:lvl9pPr marL="3657600" lvl="8" algn="l" defTabSz="457200">
              <a:defRPr sz="1800" kern="1200">
                <a:solidFill>
                  <a:schemeClr val="tx1"/>
                </a:solidFill>
                <a:latin typeface="Calibri" panose="020F0502020204030204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sz="1400" b="1" dirty="0">
                <a:latin typeface="Calibri" panose="020F0502020204030204"/>
                <a:ea typeface="微软雅黑" panose="020B0503020204020204" charset="-122"/>
              </a:rPr>
              <a:t>工作量：</a:t>
            </a:r>
            <a:r>
              <a:rPr lang="en-US" altLang="zh-CN" sz="1400" b="1" dirty="0">
                <a:latin typeface="Calibri" panose="020F0502020204030204"/>
                <a:ea typeface="微软雅黑" panose="020B0503020204020204" charset="-122"/>
              </a:rPr>
              <a:t>32</a:t>
            </a:r>
            <a:r>
              <a:rPr lang="en-US" sz="1400" b="1" dirty="0">
                <a:latin typeface="Calibri" panose="020F0502020204030204"/>
                <a:ea typeface="微软雅黑" panose="020B0503020204020204" charset="-122"/>
              </a:rPr>
              <a:t> %</a:t>
            </a:r>
          </a:p>
        </p:txBody>
      </p:sp>
      <p:sp>
        <p:nvSpPr>
          <p:cNvPr id="13" name="í$liďe">
            <a:extLst>
              <a:ext uri="{FF2B5EF4-FFF2-40B4-BE49-F238E27FC236}">
                <a16:creationId xmlns:a16="http://schemas.microsoft.com/office/drawing/2014/main" id="{1E123FC8-3D08-6232-2D6D-DF26291CCB8F}"/>
              </a:ext>
            </a:extLst>
          </p:cNvPr>
          <p:cNvSpPr/>
          <p:nvPr/>
        </p:nvSpPr>
        <p:spPr>
          <a:xfrm>
            <a:off x="875825" y="4425644"/>
            <a:ext cx="2503805" cy="2025015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normAutofit/>
          </a:bodyPr>
          <a:lstStyle>
            <a:lvl1pPr marL="0" lvl="0" algn="l" defTabSz="914400">
              <a:defRPr sz="1800" kern="1200">
                <a:solidFill>
                  <a:schemeClr val="tx1"/>
                </a:solidFill>
              </a:defRPr>
            </a:lvl1pPr>
            <a:lvl2pPr marL="457200" lvl="1" algn="l" defTabSz="914400">
              <a:defRPr sz="1800" kern="1200">
                <a:solidFill>
                  <a:schemeClr val="tx1"/>
                </a:solidFill>
              </a:defRPr>
            </a:lvl2pPr>
            <a:lvl3pPr marL="914400" lvl="2" algn="l" defTabSz="914400">
              <a:defRPr sz="1800" kern="1200">
                <a:solidFill>
                  <a:schemeClr val="tx1"/>
                </a:solidFill>
              </a:defRPr>
            </a:lvl3pPr>
            <a:lvl4pPr marL="1371600" lvl="3" algn="l" defTabSz="914400">
              <a:defRPr sz="1800" kern="1200">
                <a:solidFill>
                  <a:schemeClr val="tx1"/>
                </a:solidFill>
              </a:defRPr>
            </a:lvl4pPr>
            <a:lvl5pPr marL="1828800" lvl="4" algn="l" defTabSz="914400">
              <a:defRPr sz="1800" kern="1200">
                <a:solidFill>
                  <a:schemeClr val="tx1"/>
                </a:solidFill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</a:defRPr>
            </a:lvl9pPr>
          </a:lstStyle>
          <a:p>
            <a:pPr algn="just">
              <a:spcBef>
                <a:spcPct val="0"/>
              </a:spcBef>
            </a:pPr>
            <a:r>
              <a:rPr lang="zh-CN" sz="1800" b="1" kern="100" dirty="0">
                <a:ea typeface="宋体" panose="02010600030101010101" pitchFamily="2" charset="-122"/>
              </a:rPr>
              <a:t>负责制定项目开发计划</a:t>
            </a:r>
            <a:r>
              <a:rPr lang="zh-CN" altLang="en-US" b="1" kern="100" dirty="0"/>
              <a:t>，</a:t>
            </a:r>
            <a:r>
              <a:rPr lang="zh-CN" altLang="zh-CN" b="1" kern="100" dirty="0"/>
              <a:t>编写</a:t>
            </a:r>
            <a:r>
              <a:rPr lang="zh-CN" altLang="en-US" sz="1800" b="1" kern="100" dirty="0">
                <a:ea typeface="宋体" panose="02010600030101010101" pitchFamily="2" charset="-122"/>
              </a:rPr>
              <a:t>项目立项、需求分析</a:t>
            </a:r>
            <a:r>
              <a:rPr lang="zh-CN" altLang="zh-CN" b="1" kern="100" dirty="0"/>
              <a:t>文档</a:t>
            </a:r>
            <a:r>
              <a:rPr lang="zh-CN" sz="1800" b="1" kern="100" dirty="0">
                <a:ea typeface="宋体" panose="02010600030101010101" pitchFamily="2" charset="-122"/>
              </a:rPr>
              <a:t>，定期组织组员开会，分配项目任务</a:t>
            </a:r>
            <a:r>
              <a:rPr lang="zh-CN" altLang="zh-CN" b="1" kern="100" dirty="0"/>
              <a:t>统一开发进度</a:t>
            </a:r>
            <a:r>
              <a:rPr lang="zh-CN" sz="1800" b="1" kern="100" dirty="0">
                <a:ea typeface="宋体" panose="02010600030101010101" pitchFamily="2" charset="-122"/>
              </a:rPr>
              <a:t>，</a:t>
            </a:r>
            <a:r>
              <a:rPr lang="zh-CN" altLang="zh-CN" b="1" kern="100" dirty="0"/>
              <a:t>开发</a:t>
            </a:r>
            <a:r>
              <a:rPr lang="zh-CN" altLang="en-US" sz="1800" b="1" kern="100" dirty="0">
                <a:ea typeface="宋体" panose="02010600030101010101" pitchFamily="2" charset="-122"/>
              </a:rPr>
              <a:t>后端和后台</a:t>
            </a:r>
            <a:r>
              <a:rPr lang="zh-CN" sz="1800" b="1" kern="100" dirty="0">
                <a:ea typeface="宋体" panose="02010600030101010101" pitchFamily="2" charset="-122"/>
              </a:rPr>
              <a:t>业务，</a:t>
            </a:r>
            <a:r>
              <a:rPr lang="zh-CN" altLang="en-US" b="1" kern="100" dirty="0"/>
              <a:t>部署项目云</a:t>
            </a:r>
            <a:r>
              <a:rPr lang="zh-CN" altLang="en-US" sz="1800" b="1" kern="100" dirty="0">
                <a:ea typeface="宋体" panose="02010600030101010101" pitchFamily="2" charset="-122"/>
              </a:rPr>
              <a:t>服务器</a:t>
            </a:r>
            <a:r>
              <a:rPr lang="zh-CN" sz="1800" b="1" kern="100" dirty="0">
                <a:ea typeface="宋体" panose="02010600030101010101" pitchFamily="2" charset="-122"/>
              </a:rPr>
              <a:t>。</a:t>
            </a:r>
            <a:endParaRPr lang="en-US" sz="1100" b="1" dirty="0">
              <a:ea typeface="微软雅黑" panose="020B0503020204020204" charset="-122"/>
            </a:endParaRPr>
          </a:p>
        </p:txBody>
      </p:sp>
      <p:sp>
        <p:nvSpPr>
          <p:cNvPr id="14" name="ïṣḷïḍe">
            <a:extLst>
              <a:ext uri="{FF2B5EF4-FFF2-40B4-BE49-F238E27FC236}">
                <a16:creationId xmlns:a16="http://schemas.microsoft.com/office/drawing/2014/main" id="{4C5E84DA-96EE-8EF8-5A87-764432B3243D}"/>
              </a:ext>
            </a:extLst>
          </p:cNvPr>
          <p:cNvSpPr/>
          <p:nvPr/>
        </p:nvSpPr>
        <p:spPr>
          <a:xfrm>
            <a:off x="4086485" y="3927089"/>
            <a:ext cx="1223562" cy="41367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91440" tIns="45720" rIns="91440" bIns="45720" anchor="ctr">
            <a:normAutofit/>
          </a:bodyPr>
          <a:lstStyle>
            <a:lvl1pPr marL="0" lvl="0" algn="l" defTabSz="457200">
              <a:defRPr sz="1800" kern="1200">
                <a:solidFill>
                  <a:schemeClr val="lt1"/>
                </a:solidFill>
                <a:latin typeface="Calibri" panose="020F0502020204030204"/>
                <a:ea typeface="宋体" panose="02010600030101010101" pitchFamily="2" charset="-122"/>
              </a:defRPr>
            </a:lvl1pPr>
            <a:lvl2pPr marL="457200" lvl="1" algn="l" defTabSz="457200">
              <a:defRPr sz="1800" kern="1200">
                <a:solidFill>
                  <a:schemeClr val="lt1"/>
                </a:solidFill>
                <a:latin typeface="Calibri" panose="020F0502020204030204"/>
                <a:ea typeface="宋体" panose="02010600030101010101" pitchFamily="2" charset="-122"/>
              </a:defRPr>
            </a:lvl2pPr>
            <a:lvl3pPr marL="914400" lvl="2" algn="l" defTabSz="457200">
              <a:defRPr sz="1800" kern="1200">
                <a:solidFill>
                  <a:schemeClr val="lt1"/>
                </a:solidFill>
                <a:latin typeface="Calibri" panose="020F0502020204030204"/>
                <a:ea typeface="宋体" panose="02010600030101010101" pitchFamily="2" charset="-122"/>
              </a:defRPr>
            </a:lvl3pPr>
            <a:lvl4pPr marL="1371600" lvl="3" algn="l" defTabSz="457200">
              <a:defRPr sz="1800" kern="1200">
                <a:solidFill>
                  <a:schemeClr val="lt1"/>
                </a:solidFill>
                <a:latin typeface="Calibri" panose="020F0502020204030204"/>
                <a:ea typeface="宋体" panose="02010600030101010101" pitchFamily="2" charset="-122"/>
              </a:defRPr>
            </a:lvl4pPr>
            <a:lvl5pPr marL="1828800" lvl="4" algn="l" defTabSz="457200">
              <a:defRPr sz="1800" kern="1200">
                <a:solidFill>
                  <a:schemeClr val="lt1"/>
                </a:solidFill>
                <a:latin typeface="Calibri" panose="020F0502020204030204"/>
                <a:ea typeface="宋体" panose="02010600030101010101" pitchFamily="2" charset="-122"/>
              </a:defRPr>
            </a:lvl5pPr>
            <a:lvl6pPr marL="2286000" lvl="5" algn="l" defTabSz="457200">
              <a:defRPr sz="1800" kern="1200">
                <a:solidFill>
                  <a:schemeClr val="lt1"/>
                </a:solidFill>
                <a:latin typeface="Calibri" panose="020F0502020204030204"/>
                <a:ea typeface="宋体" panose="02010600030101010101" pitchFamily="2" charset="-122"/>
              </a:defRPr>
            </a:lvl6pPr>
            <a:lvl7pPr marL="2743200" lvl="6" algn="l" defTabSz="457200">
              <a:defRPr sz="1800" kern="1200">
                <a:solidFill>
                  <a:schemeClr val="lt1"/>
                </a:solidFill>
                <a:latin typeface="Calibri" panose="020F0502020204030204"/>
                <a:ea typeface="宋体" panose="02010600030101010101" pitchFamily="2" charset="-122"/>
              </a:defRPr>
            </a:lvl7pPr>
            <a:lvl8pPr marL="3200400" lvl="7" algn="l" defTabSz="457200">
              <a:defRPr sz="1800" kern="1200">
                <a:solidFill>
                  <a:schemeClr val="lt1"/>
                </a:solidFill>
                <a:latin typeface="Calibri" panose="020F0502020204030204"/>
                <a:ea typeface="宋体" panose="02010600030101010101" pitchFamily="2" charset="-122"/>
              </a:defRPr>
            </a:lvl8pPr>
            <a:lvl9pPr marL="3657600" lvl="8" algn="l" defTabSz="457200">
              <a:defRPr sz="1800" kern="1200">
                <a:solidFill>
                  <a:schemeClr val="lt1"/>
                </a:solidFill>
                <a:latin typeface="Calibri" panose="020F0502020204030204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20000"/>
              </a:lnSpc>
              <a:spcBef>
                <a:spcPct val="0"/>
              </a:spcBef>
            </a:pPr>
            <a:r>
              <a:rPr lang="zh-CN" sz="1400" b="1" dirty="0">
                <a:ea typeface="微软雅黑" panose="020B0503020204020204" charset="-122"/>
              </a:rPr>
              <a:t>工作内容</a:t>
            </a:r>
            <a:endParaRPr lang="en-US" sz="1400" b="1" dirty="0">
              <a:ea typeface="微软雅黑" panose="020B0503020204020204" charset="-122"/>
            </a:endParaRPr>
          </a:p>
        </p:txBody>
      </p:sp>
      <p:sp>
        <p:nvSpPr>
          <p:cNvPr id="15" name="ïṣḷïḍe">
            <a:extLst>
              <a:ext uri="{FF2B5EF4-FFF2-40B4-BE49-F238E27FC236}">
                <a16:creationId xmlns:a16="http://schemas.microsoft.com/office/drawing/2014/main" id="{53714CAA-6192-2E59-51EB-504B46AB13A9}"/>
              </a:ext>
            </a:extLst>
          </p:cNvPr>
          <p:cNvSpPr/>
          <p:nvPr/>
        </p:nvSpPr>
        <p:spPr>
          <a:xfrm>
            <a:off x="6494865" y="3931065"/>
            <a:ext cx="1223562" cy="41367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91440" tIns="45720" rIns="91440" bIns="45720" anchor="ctr">
            <a:normAutofit/>
          </a:bodyPr>
          <a:lstStyle>
            <a:lvl1pPr marL="0" lvl="0" algn="l" defTabSz="457200">
              <a:defRPr sz="1800" kern="1200">
                <a:solidFill>
                  <a:schemeClr val="lt1"/>
                </a:solidFill>
                <a:latin typeface="Calibri" panose="020F0502020204030204"/>
                <a:ea typeface="宋体" panose="02010600030101010101" pitchFamily="2" charset="-122"/>
              </a:defRPr>
            </a:lvl1pPr>
            <a:lvl2pPr marL="457200" lvl="1" algn="l" defTabSz="457200">
              <a:defRPr sz="1800" kern="1200">
                <a:solidFill>
                  <a:schemeClr val="lt1"/>
                </a:solidFill>
                <a:latin typeface="Calibri" panose="020F0502020204030204"/>
                <a:ea typeface="宋体" panose="02010600030101010101" pitchFamily="2" charset="-122"/>
              </a:defRPr>
            </a:lvl2pPr>
            <a:lvl3pPr marL="914400" lvl="2" algn="l" defTabSz="457200">
              <a:defRPr sz="1800" kern="1200">
                <a:solidFill>
                  <a:schemeClr val="lt1"/>
                </a:solidFill>
                <a:latin typeface="Calibri" panose="020F0502020204030204"/>
                <a:ea typeface="宋体" panose="02010600030101010101" pitchFamily="2" charset="-122"/>
              </a:defRPr>
            </a:lvl3pPr>
            <a:lvl4pPr marL="1371600" lvl="3" algn="l" defTabSz="457200">
              <a:defRPr sz="1800" kern="1200">
                <a:solidFill>
                  <a:schemeClr val="lt1"/>
                </a:solidFill>
                <a:latin typeface="Calibri" panose="020F0502020204030204"/>
                <a:ea typeface="宋体" panose="02010600030101010101" pitchFamily="2" charset="-122"/>
              </a:defRPr>
            </a:lvl4pPr>
            <a:lvl5pPr marL="1828800" lvl="4" algn="l" defTabSz="457200">
              <a:defRPr sz="1800" kern="1200">
                <a:solidFill>
                  <a:schemeClr val="lt1"/>
                </a:solidFill>
                <a:latin typeface="Calibri" panose="020F0502020204030204"/>
                <a:ea typeface="宋体" panose="02010600030101010101" pitchFamily="2" charset="-122"/>
              </a:defRPr>
            </a:lvl5pPr>
            <a:lvl6pPr marL="2286000" lvl="5" algn="l" defTabSz="457200">
              <a:defRPr sz="1800" kern="1200">
                <a:solidFill>
                  <a:schemeClr val="lt1"/>
                </a:solidFill>
                <a:latin typeface="Calibri" panose="020F0502020204030204"/>
                <a:ea typeface="宋体" panose="02010600030101010101" pitchFamily="2" charset="-122"/>
              </a:defRPr>
            </a:lvl6pPr>
            <a:lvl7pPr marL="2743200" lvl="6" algn="l" defTabSz="457200">
              <a:defRPr sz="1800" kern="1200">
                <a:solidFill>
                  <a:schemeClr val="lt1"/>
                </a:solidFill>
                <a:latin typeface="Calibri" panose="020F0502020204030204"/>
                <a:ea typeface="宋体" panose="02010600030101010101" pitchFamily="2" charset="-122"/>
              </a:defRPr>
            </a:lvl7pPr>
            <a:lvl8pPr marL="3200400" lvl="7" algn="l" defTabSz="457200">
              <a:defRPr sz="1800" kern="1200">
                <a:solidFill>
                  <a:schemeClr val="lt1"/>
                </a:solidFill>
                <a:latin typeface="Calibri" panose="020F0502020204030204"/>
                <a:ea typeface="宋体" panose="02010600030101010101" pitchFamily="2" charset="-122"/>
              </a:defRPr>
            </a:lvl8pPr>
            <a:lvl9pPr marL="3657600" lvl="8" algn="l" defTabSz="457200">
              <a:defRPr sz="1800" kern="1200">
                <a:solidFill>
                  <a:schemeClr val="lt1"/>
                </a:solidFill>
                <a:latin typeface="Calibri" panose="020F0502020204030204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20000"/>
              </a:lnSpc>
              <a:spcBef>
                <a:spcPct val="0"/>
              </a:spcBef>
            </a:pPr>
            <a:r>
              <a:rPr lang="zh-CN" sz="1400" b="1" dirty="0">
                <a:ea typeface="微软雅黑" panose="020B0503020204020204" charset="-122"/>
              </a:rPr>
              <a:t>工作内容</a:t>
            </a:r>
            <a:endParaRPr lang="en-US" sz="1400" b="1" dirty="0">
              <a:ea typeface="微软雅黑" panose="020B0503020204020204" charset="-122"/>
            </a:endParaRPr>
          </a:p>
        </p:txBody>
      </p:sp>
      <p:sp>
        <p:nvSpPr>
          <p:cNvPr id="16" name="ïṣḷïḍe">
            <a:extLst>
              <a:ext uri="{FF2B5EF4-FFF2-40B4-BE49-F238E27FC236}">
                <a16:creationId xmlns:a16="http://schemas.microsoft.com/office/drawing/2014/main" id="{DC06FB9F-E3A0-F7C1-F3C9-430707DDA543}"/>
              </a:ext>
            </a:extLst>
          </p:cNvPr>
          <p:cNvSpPr/>
          <p:nvPr/>
        </p:nvSpPr>
        <p:spPr>
          <a:xfrm>
            <a:off x="8986155" y="3927089"/>
            <a:ext cx="1223562" cy="41367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91440" tIns="45720" rIns="91440" bIns="45720" anchor="ctr">
            <a:normAutofit/>
          </a:bodyPr>
          <a:lstStyle>
            <a:lvl1pPr marL="0" lvl="0" algn="l" defTabSz="457200">
              <a:defRPr sz="1800" kern="1200">
                <a:solidFill>
                  <a:schemeClr val="lt1"/>
                </a:solidFill>
                <a:latin typeface="Calibri" panose="020F0502020204030204"/>
                <a:ea typeface="宋体" panose="02010600030101010101" pitchFamily="2" charset="-122"/>
              </a:defRPr>
            </a:lvl1pPr>
            <a:lvl2pPr marL="457200" lvl="1" algn="l" defTabSz="457200">
              <a:defRPr sz="1800" kern="1200">
                <a:solidFill>
                  <a:schemeClr val="lt1"/>
                </a:solidFill>
                <a:latin typeface="Calibri" panose="020F0502020204030204"/>
                <a:ea typeface="宋体" panose="02010600030101010101" pitchFamily="2" charset="-122"/>
              </a:defRPr>
            </a:lvl2pPr>
            <a:lvl3pPr marL="914400" lvl="2" algn="l" defTabSz="457200">
              <a:defRPr sz="1800" kern="1200">
                <a:solidFill>
                  <a:schemeClr val="lt1"/>
                </a:solidFill>
                <a:latin typeface="Calibri" panose="020F0502020204030204"/>
                <a:ea typeface="宋体" panose="02010600030101010101" pitchFamily="2" charset="-122"/>
              </a:defRPr>
            </a:lvl3pPr>
            <a:lvl4pPr marL="1371600" lvl="3" algn="l" defTabSz="457200">
              <a:defRPr sz="1800" kern="1200">
                <a:solidFill>
                  <a:schemeClr val="lt1"/>
                </a:solidFill>
                <a:latin typeface="Calibri" panose="020F0502020204030204"/>
                <a:ea typeface="宋体" panose="02010600030101010101" pitchFamily="2" charset="-122"/>
              </a:defRPr>
            </a:lvl4pPr>
            <a:lvl5pPr marL="1828800" lvl="4" algn="l" defTabSz="457200">
              <a:defRPr sz="1800" kern="1200">
                <a:solidFill>
                  <a:schemeClr val="lt1"/>
                </a:solidFill>
                <a:latin typeface="Calibri" panose="020F0502020204030204"/>
                <a:ea typeface="宋体" panose="02010600030101010101" pitchFamily="2" charset="-122"/>
              </a:defRPr>
            </a:lvl5pPr>
            <a:lvl6pPr marL="2286000" lvl="5" algn="l" defTabSz="457200">
              <a:defRPr sz="1800" kern="1200">
                <a:solidFill>
                  <a:schemeClr val="lt1"/>
                </a:solidFill>
                <a:latin typeface="Calibri" panose="020F0502020204030204"/>
                <a:ea typeface="宋体" panose="02010600030101010101" pitchFamily="2" charset="-122"/>
              </a:defRPr>
            </a:lvl6pPr>
            <a:lvl7pPr marL="2743200" lvl="6" algn="l" defTabSz="457200">
              <a:defRPr sz="1800" kern="1200">
                <a:solidFill>
                  <a:schemeClr val="lt1"/>
                </a:solidFill>
                <a:latin typeface="Calibri" panose="020F0502020204030204"/>
                <a:ea typeface="宋体" panose="02010600030101010101" pitchFamily="2" charset="-122"/>
              </a:defRPr>
            </a:lvl7pPr>
            <a:lvl8pPr marL="3200400" lvl="7" algn="l" defTabSz="457200">
              <a:defRPr sz="1800" kern="1200">
                <a:solidFill>
                  <a:schemeClr val="lt1"/>
                </a:solidFill>
                <a:latin typeface="Calibri" panose="020F0502020204030204"/>
                <a:ea typeface="宋体" panose="02010600030101010101" pitchFamily="2" charset="-122"/>
              </a:defRPr>
            </a:lvl8pPr>
            <a:lvl9pPr marL="3657600" lvl="8" algn="l" defTabSz="457200">
              <a:defRPr sz="1800" kern="1200">
                <a:solidFill>
                  <a:schemeClr val="lt1"/>
                </a:solidFill>
                <a:latin typeface="Calibri" panose="020F0502020204030204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20000"/>
              </a:lnSpc>
              <a:spcBef>
                <a:spcPct val="0"/>
              </a:spcBef>
            </a:pPr>
            <a:r>
              <a:rPr lang="zh-CN" sz="1400" b="1" dirty="0">
                <a:ea typeface="微软雅黑" panose="020B0503020204020204" charset="-122"/>
              </a:rPr>
              <a:t>工作内容</a:t>
            </a:r>
            <a:endParaRPr lang="en-US" sz="1400" b="1" dirty="0">
              <a:ea typeface="微软雅黑" panose="020B0503020204020204" charset="-122"/>
            </a:endParaRPr>
          </a:p>
        </p:txBody>
      </p:sp>
      <p:sp>
        <p:nvSpPr>
          <p:cNvPr id="18" name="iṥľíďé">
            <a:extLst>
              <a:ext uri="{FF2B5EF4-FFF2-40B4-BE49-F238E27FC236}">
                <a16:creationId xmlns:a16="http://schemas.microsoft.com/office/drawing/2014/main" id="{5E717C69-F63D-7AE6-9223-4FDD354C7FAD}"/>
              </a:ext>
            </a:extLst>
          </p:cNvPr>
          <p:cNvSpPr txBox="1"/>
          <p:nvPr/>
        </p:nvSpPr>
        <p:spPr>
          <a:xfrm>
            <a:off x="3613038" y="3623288"/>
            <a:ext cx="2151222" cy="307777"/>
          </a:xfrm>
          <a:prstGeom prst="rect">
            <a:avLst/>
          </a:prstGeom>
          <a:noFill/>
        </p:spPr>
        <p:txBody>
          <a:bodyPr wrap="square" lIns="91440" tIns="45720" rIns="91440" bIns="45720">
            <a:normAutofit/>
          </a:bodyPr>
          <a:lstStyle>
            <a:lvl1pPr marL="0" lvl="0" algn="l" defTabSz="457200">
              <a:defRPr sz="1800" kern="1200">
                <a:solidFill>
                  <a:schemeClr val="tx1"/>
                </a:solidFill>
                <a:latin typeface="Calibri" panose="020F0502020204030204"/>
                <a:ea typeface="宋体" panose="02010600030101010101" pitchFamily="2" charset="-122"/>
              </a:defRPr>
            </a:lvl1pPr>
            <a:lvl2pPr marL="457200" lvl="1" algn="l" defTabSz="457200">
              <a:defRPr sz="1800" kern="1200">
                <a:solidFill>
                  <a:schemeClr val="tx1"/>
                </a:solidFill>
                <a:latin typeface="Calibri" panose="020F0502020204030204"/>
                <a:ea typeface="宋体" panose="02010600030101010101" pitchFamily="2" charset="-122"/>
              </a:defRPr>
            </a:lvl2pPr>
            <a:lvl3pPr marL="914400" lvl="2" algn="l" defTabSz="457200">
              <a:defRPr sz="1800" kern="1200">
                <a:solidFill>
                  <a:schemeClr val="tx1"/>
                </a:solidFill>
                <a:latin typeface="Calibri" panose="020F0502020204030204"/>
                <a:ea typeface="宋体" panose="02010600030101010101" pitchFamily="2" charset="-122"/>
              </a:defRPr>
            </a:lvl3pPr>
            <a:lvl4pPr marL="1371600" lvl="3" algn="l" defTabSz="457200">
              <a:defRPr sz="1800" kern="1200">
                <a:solidFill>
                  <a:schemeClr val="tx1"/>
                </a:solidFill>
                <a:latin typeface="Calibri" panose="020F0502020204030204"/>
                <a:ea typeface="宋体" panose="02010600030101010101" pitchFamily="2" charset="-122"/>
              </a:defRPr>
            </a:lvl4pPr>
            <a:lvl5pPr marL="1828800" lvl="4" algn="l" defTabSz="457200">
              <a:defRPr sz="1800" kern="1200">
                <a:solidFill>
                  <a:schemeClr val="tx1"/>
                </a:solidFill>
                <a:latin typeface="Calibri" panose="020F0502020204030204"/>
                <a:ea typeface="宋体" panose="02010600030101010101" pitchFamily="2" charset="-122"/>
              </a:defRPr>
            </a:lvl5pPr>
            <a:lvl6pPr marL="2286000" lvl="5" algn="l" defTabSz="457200">
              <a:defRPr sz="1800" kern="1200">
                <a:solidFill>
                  <a:schemeClr val="tx1"/>
                </a:solidFill>
                <a:latin typeface="Calibri" panose="020F0502020204030204"/>
                <a:ea typeface="宋体" panose="02010600030101010101" pitchFamily="2" charset="-122"/>
              </a:defRPr>
            </a:lvl6pPr>
            <a:lvl7pPr marL="2743200" lvl="6" algn="l" defTabSz="457200">
              <a:defRPr sz="1800" kern="1200">
                <a:solidFill>
                  <a:schemeClr val="tx1"/>
                </a:solidFill>
                <a:latin typeface="Calibri" panose="020F0502020204030204"/>
                <a:ea typeface="宋体" panose="02010600030101010101" pitchFamily="2" charset="-122"/>
              </a:defRPr>
            </a:lvl7pPr>
            <a:lvl8pPr marL="3200400" lvl="7" algn="l" defTabSz="457200">
              <a:defRPr sz="1800" kern="1200">
                <a:solidFill>
                  <a:schemeClr val="tx1"/>
                </a:solidFill>
                <a:latin typeface="Calibri" panose="020F0502020204030204"/>
                <a:ea typeface="宋体" panose="02010600030101010101" pitchFamily="2" charset="-122"/>
              </a:defRPr>
            </a:lvl8pPr>
            <a:lvl9pPr marL="3657600" lvl="8" algn="l" defTabSz="457200">
              <a:defRPr sz="1800" kern="1200">
                <a:solidFill>
                  <a:schemeClr val="tx1"/>
                </a:solidFill>
                <a:latin typeface="Calibri" panose="020F0502020204030204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sz="1400" b="1" dirty="0">
                <a:ea typeface="微软雅黑" panose="020B0503020204020204" charset="-122"/>
              </a:rPr>
              <a:t>工作量：</a:t>
            </a:r>
            <a:r>
              <a:rPr lang="en-US" altLang="zh-CN" sz="1400" b="1" dirty="0">
                <a:ea typeface="微软雅黑" panose="020B0503020204020204" charset="-122"/>
              </a:rPr>
              <a:t>25</a:t>
            </a:r>
            <a:r>
              <a:rPr lang="en-US" sz="1400" b="1" dirty="0">
                <a:ea typeface="微软雅黑" panose="020B0503020204020204" charset="-122"/>
              </a:rPr>
              <a:t> %</a:t>
            </a:r>
          </a:p>
        </p:txBody>
      </p:sp>
      <p:sp>
        <p:nvSpPr>
          <p:cNvPr id="19" name="íṡľïḍe">
            <a:extLst>
              <a:ext uri="{FF2B5EF4-FFF2-40B4-BE49-F238E27FC236}">
                <a16:creationId xmlns:a16="http://schemas.microsoft.com/office/drawing/2014/main" id="{2C3010AA-B4C0-66E1-80C5-88CA1FBF7F9D}"/>
              </a:ext>
            </a:extLst>
          </p:cNvPr>
          <p:cNvSpPr txBox="1"/>
          <p:nvPr/>
        </p:nvSpPr>
        <p:spPr>
          <a:xfrm>
            <a:off x="6066337" y="3623288"/>
            <a:ext cx="2151222" cy="307777"/>
          </a:xfrm>
          <a:prstGeom prst="rect">
            <a:avLst/>
          </a:prstGeom>
          <a:noFill/>
        </p:spPr>
        <p:txBody>
          <a:bodyPr wrap="square" lIns="91440" tIns="45720" rIns="91440" bIns="45720">
            <a:normAutofit/>
          </a:bodyPr>
          <a:lstStyle>
            <a:lvl1pPr marL="0" lvl="0" algn="l" defTabSz="457200">
              <a:defRPr sz="1800" kern="1200">
                <a:solidFill>
                  <a:schemeClr val="tx1"/>
                </a:solidFill>
                <a:latin typeface="Calibri" panose="020F0502020204030204"/>
                <a:ea typeface="宋体" panose="02010600030101010101" pitchFamily="2" charset="-122"/>
              </a:defRPr>
            </a:lvl1pPr>
            <a:lvl2pPr marL="457200" lvl="1" algn="l" defTabSz="457200">
              <a:defRPr sz="1800" kern="1200">
                <a:solidFill>
                  <a:schemeClr val="tx1"/>
                </a:solidFill>
                <a:latin typeface="Calibri" panose="020F0502020204030204"/>
                <a:ea typeface="宋体" panose="02010600030101010101" pitchFamily="2" charset="-122"/>
              </a:defRPr>
            </a:lvl2pPr>
            <a:lvl3pPr marL="914400" lvl="2" algn="l" defTabSz="457200">
              <a:defRPr sz="1800" kern="1200">
                <a:solidFill>
                  <a:schemeClr val="tx1"/>
                </a:solidFill>
                <a:latin typeface="Calibri" panose="020F0502020204030204"/>
                <a:ea typeface="宋体" panose="02010600030101010101" pitchFamily="2" charset="-122"/>
              </a:defRPr>
            </a:lvl3pPr>
            <a:lvl4pPr marL="1371600" lvl="3" algn="l" defTabSz="457200">
              <a:defRPr sz="1800" kern="1200">
                <a:solidFill>
                  <a:schemeClr val="tx1"/>
                </a:solidFill>
                <a:latin typeface="Calibri" panose="020F0502020204030204"/>
                <a:ea typeface="宋体" panose="02010600030101010101" pitchFamily="2" charset="-122"/>
              </a:defRPr>
            </a:lvl4pPr>
            <a:lvl5pPr marL="1828800" lvl="4" algn="l" defTabSz="457200">
              <a:defRPr sz="1800" kern="1200">
                <a:solidFill>
                  <a:schemeClr val="tx1"/>
                </a:solidFill>
                <a:latin typeface="Calibri" panose="020F0502020204030204"/>
                <a:ea typeface="宋体" panose="02010600030101010101" pitchFamily="2" charset="-122"/>
              </a:defRPr>
            </a:lvl5pPr>
            <a:lvl6pPr marL="2286000" lvl="5" algn="l" defTabSz="457200">
              <a:defRPr sz="1800" kern="1200">
                <a:solidFill>
                  <a:schemeClr val="tx1"/>
                </a:solidFill>
                <a:latin typeface="Calibri" panose="020F0502020204030204"/>
                <a:ea typeface="宋体" panose="02010600030101010101" pitchFamily="2" charset="-122"/>
              </a:defRPr>
            </a:lvl6pPr>
            <a:lvl7pPr marL="2743200" lvl="6" algn="l" defTabSz="457200">
              <a:defRPr sz="1800" kern="1200">
                <a:solidFill>
                  <a:schemeClr val="tx1"/>
                </a:solidFill>
                <a:latin typeface="Calibri" panose="020F0502020204030204"/>
                <a:ea typeface="宋体" panose="02010600030101010101" pitchFamily="2" charset="-122"/>
              </a:defRPr>
            </a:lvl7pPr>
            <a:lvl8pPr marL="3200400" lvl="7" algn="l" defTabSz="457200">
              <a:defRPr sz="1800" kern="1200">
                <a:solidFill>
                  <a:schemeClr val="tx1"/>
                </a:solidFill>
                <a:latin typeface="Calibri" panose="020F0502020204030204"/>
                <a:ea typeface="宋体" panose="02010600030101010101" pitchFamily="2" charset="-122"/>
              </a:defRPr>
            </a:lvl8pPr>
            <a:lvl9pPr marL="3657600" lvl="8" algn="l" defTabSz="457200">
              <a:defRPr sz="1800" kern="1200">
                <a:solidFill>
                  <a:schemeClr val="tx1"/>
                </a:solidFill>
                <a:latin typeface="Calibri" panose="020F0502020204030204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sz="1400" b="1" dirty="0">
                <a:ea typeface="微软雅黑" panose="020B0503020204020204" charset="-122"/>
              </a:rPr>
              <a:t>工作量：</a:t>
            </a:r>
            <a:r>
              <a:rPr lang="en-US" altLang="zh-CN" sz="1400" b="1" dirty="0">
                <a:ea typeface="微软雅黑" panose="020B0503020204020204" charset="-122"/>
              </a:rPr>
              <a:t>22</a:t>
            </a:r>
            <a:r>
              <a:rPr lang="en-US" sz="1400" b="1" dirty="0">
                <a:ea typeface="微软雅黑" panose="020B0503020204020204" charset="-122"/>
              </a:rPr>
              <a:t> %</a:t>
            </a:r>
          </a:p>
        </p:txBody>
      </p:sp>
      <p:sp>
        <p:nvSpPr>
          <p:cNvPr id="20" name="ïṩḷïḍè">
            <a:extLst>
              <a:ext uri="{FF2B5EF4-FFF2-40B4-BE49-F238E27FC236}">
                <a16:creationId xmlns:a16="http://schemas.microsoft.com/office/drawing/2014/main" id="{674DCFE7-9D42-78CF-9B65-495ADA389535}"/>
              </a:ext>
            </a:extLst>
          </p:cNvPr>
          <p:cNvSpPr txBox="1"/>
          <p:nvPr/>
        </p:nvSpPr>
        <p:spPr>
          <a:xfrm>
            <a:off x="8504736" y="3619311"/>
            <a:ext cx="2151222" cy="307777"/>
          </a:xfrm>
          <a:prstGeom prst="rect">
            <a:avLst/>
          </a:prstGeom>
          <a:noFill/>
        </p:spPr>
        <p:txBody>
          <a:bodyPr wrap="square" lIns="91440" tIns="45720" rIns="91440" bIns="45720">
            <a:normAutofit/>
          </a:bodyPr>
          <a:lstStyle>
            <a:lvl1pPr marL="0" lvl="0" algn="l" defTabSz="457200">
              <a:defRPr sz="1800" kern="1200">
                <a:solidFill>
                  <a:schemeClr val="tx1"/>
                </a:solidFill>
                <a:latin typeface="Calibri" panose="020F0502020204030204"/>
                <a:ea typeface="宋体" panose="02010600030101010101" pitchFamily="2" charset="-122"/>
              </a:defRPr>
            </a:lvl1pPr>
            <a:lvl2pPr marL="457200" lvl="1" algn="l" defTabSz="457200">
              <a:defRPr sz="1800" kern="1200">
                <a:solidFill>
                  <a:schemeClr val="tx1"/>
                </a:solidFill>
                <a:latin typeface="Calibri" panose="020F0502020204030204"/>
                <a:ea typeface="宋体" panose="02010600030101010101" pitchFamily="2" charset="-122"/>
              </a:defRPr>
            </a:lvl2pPr>
            <a:lvl3pPr marL="914400" lvl="2" algn="l" defTabSz="457200">
              <a:defRPr sz="1800" kern="1200">
                <a:solidFill>
                  <a:schemeClr val="tx1"/>
                </a:solidFill>
                <a:latin typeface="Calibri" panose="020F0502020204030204"/>
                <a:ea typeface="宋体" panose="02010600030101010101" pitchFamily="2" charset="-122"/>
              </a:defRPr>
            </a:lvl3pPr>
            <a:lvl4pPr marL="1371600" lvl="3" algn="l" defTabSz="457200">
              <a:defRPr sz="1800" kern="1200">
                <a:solidFill>
                  <a:schemeClr val="tx1"/>
                </a:solidFill>
                <a:latin typeface="Calibri" panose="020F0502020204030204"/>
                <a:ea typeface="宋体" panose="02010600030101010101" pitchFamily="2" charset="-122"/>
              </a:defRPr>
            </a:lvl4pPr>
            <a:lvl5pPr marL="1828800" lvl="4" algn="l" defTabSz="457200">
              <a:defRPr sz="1800" kern="1200">
                <a:solidFill>
                  <a:schemeClr val="tx1"/>
                </a:solidFill>
                <a:latin typeface="Calibri" panose="020F0502020204030204"/>
                <a:ea typeface="宋体" panose="02010600030101010101" pitchFamily="2" charset="-122"/>
              </a:defRPr>
            </a:lvl5pPr>
            <a:lvl6pPr marL="2286000" lvl="5" algn="l" defTabSz="457200">
              <a:defRPr sz="1800" kern="1200">
                <a:solidFill>
                  <a:schemeClr val="tx1"/>
                </a:solidFill>
                <a:latin typeface="Calibri" panose="020F0502020204030204"/>
                <a:ea typeface="宋体" panose="02010600030101010101" pitchFamily="2" charset="-122"/>
              </a:defRPr>
            </a:lvl6pPr>
            <a:lvl7pPr marL="2743200" lvl="6" algn="l" defTabSz="457200">
              <a:defRPr sz="1800" kern="1200">
                <a:solidFill>
                  <a:schemeClr val="tx1"/>
                </a:solidFill>
                <a:latin typeface="Calibri" panose="020F0502020204030204"/>
                <a:ea typeface="宋体" panose="02010600030101010101" pitchFamily="2" charset="-122"/>
              </a:defRPr>
            </a:lvl7pPr>
            <a:lvl8pPr marL="3200400" lvl="7" algn="l" defTabSz="457200">
              <a:defRPr sz="1800" kern="1200">
                <a:solidFill>
                  <a:schemeClr val="tx1"/>
                </a:solidFill>
                <a:latin typeface="Calibri" panose="020F0502020204030204"/>
                <a:ea typeface="宋体" panose="02010600030101010101" pitchFamily="2" charset="-122"/>
              </a:defRPr>
            </a:lvl8pPr>
            <a:lvl9pPr marL="3657600" lvl="8" algn="l" defTabSz="457200">
              <a:defRPr sz="1800" kern="1200">
                <a:solidFill>
                  <a:schemeClr val="tx1"/>
                </a:solidFill>
                <a:latin typeface="Calibri" panose="020F0502020204030204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sz="1400" b="1" dirty="0">
                <a:ea typeface="微软雅黑" panose="020B0503020204020204" charset="-122"/>
              </a:rPr>
              <a:t>工作量：</a:t>
            </a:r>
            <a:r>
              <a:rPr lang="en-US" altLang="zh-CN" sz="1400" b="1" dirty="0">
                <a:ea typeface="微软雅黑" panose="020B0503020204020204" charset="-122"/>
              </a:rPr>
              <a:t>21</a:t>
            </a:r>
            <a:r>
              <a:rPr lang="en-US" sz="1400" b="1" dirty="0">
                <a:ea typeface="微软雅黑" panose="020B0503020204020204" charset="-122"/>
              </a:rPr>
              <a:t> %</a:t>
            </a:r>
          </a:p>
        </p:txBody>
      </p:sp>
      <p:sp>
        <p:nvSpPr>
          <p:cNvPr id="21" name="í$liďe">
            <a:extLst>
              <a:ext uri="{FF2B5EF4-FFF2-40B4-BE49-F238E27FC236}">
                <a16:creationId xmlns:a16="http://schemas.microsoft.com/office/drawing/2014/main" id="{4850740D-BD9A-452F-3B27-1CC400B33D5E}"/>
              </a:ext>
            </a:extLst>
          </p:cNvPr>
          <p:cNvSpPr/>
          <p:nvPr/>
        </p:nvSpPr>
        <p:spPr>
          <a:xfrm>
            <a:off x="3531802" y="4349610"/>
            <a:ext cx="2275051" cy="2025015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normAutofit/>
          </a:bodyPr>
          <a:lstStyle>
            <a:lvl1pPr marL="0" lvl="0" algn="l" defTabSz="914400">
              <a:defRPr sz="1800" kern="1200">
                <a:solidFill>
                  <a:schemeClr val="tx1"/>
                </a:solidFill>
              </a:defRPr>
            </a:lvl1pPr>
            <a:lvl2pPr marL="457200" lvl="1" algn="l" defTabSz="914400">
              <a:defRPr sz="1800" kern="1200">
                <a:solidFill>
                  <a:schemeClr val="tx1"/>
                </a:solidFill>
              </a:defRPr>
            </a:lvl2pPr>
            <a:lvl3pPr marL="914400" lvl="2" algn="l" defTabSz="914400">
              <a:defRPr sz="1800" kern="1200">
                <a:solidFill>
                  <a:schemeClr val="tx1"/>
                </a:solidFill>
              </a:defRPr>
            </a:lvl3pPr>
            <a:lvl4pPr marL="1371600" lvl="3" algn="l" defTabSz="914400">
              <a:defRPr sz="1800" kern="1200">
                <a:solidFill>
                  <a:schemeClr val="tx1"/>
                </a:solidFill>
              </a:defRPr>
            </a:lvl4pPr>
            <a:lvl5pPr marL="1828800" lvl="4" algn="l" defTabSz="914400">
              <a:defRPr sz="1800" kern="1200">
                <a:solidFill>
                  <a:schemeClr val="tx1"/>
                </a:solidFill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</a:defRPr>
            </a:lvl9pPr>
          </a:lstStyle>
          <a:p>
            <a:pPr indent="0" algn="just" eaLnBrk="1" fontAlgn="auto" latinLnBrk="0" hangingPunct="1">
              <a:spcBef>
                <a:spcPct val="0"/>
              </a:spcBef>
            </a:pPr>
            <a:endParaRPr lang="en-US" altLang="zh-CN" sz="1800" b="1" kern="100" dirty="0">
              <a:latin typeface="Times New Roman" panose="02020603050405020304"/>
              <a:ea typeface="宋体" panose="02010600030101010101" pitchFamily="2" charset="-122"/>
            </a:endParaRPr>
          </a:p>
          <a:p>
            <a:pPr indent="0" algn="just" eaLnBrk="1" fontAlgn="auto" latinLnBrk="0" hangingPunct="1">
              <a:spcBef>
                <a:spcPct val="0"/>
              </a:spcBef>
            </a:pPr>
            <a:r>
              <a:rPr lang="zh-CN" altLang="zh-CN" sz="1800" b="1" kern="100" dirty="0">
                <a:latin typeface="Times New Roman" panose="02020603050405020304"/>
                <a:ea typeface="宋体" panose="02010600030101010101" pitchFamily="2" charset="-122"/>
              </a:rPr>
              <a:t>负责网页端原型设计和制作，页面布局，页面美工，</a:t>
            </a:r>
            <a:r>
              <a:rPr lang="en-US" altLang="zh-CN" sz="1800" b="1" kern="100" dirty="0">
                <a:latin typeface="Times New Roman" panose="02020603050405020304"/>
                <a:ea typeface="宋体" panose="02010600030101010101" pitchFamily="2" charset="-122"/>
              </a:rPr>
              <a:t>UI</a:t>
            </a:r>
            <a:r>
              <a:rPr lang="zh-CN" altLang="zh-CN" sz="1800" b="1" kern="100" dirty="0">
                <a:latin typeface="Times New Roman" panose="02020603050405020304"/>
                <a:ea typeface="宋体" panose="02010600030101010101" pitchFamily="2" charset="-122"/>
              </a:rPr>
              <a:t>设计</a:t>
            </a:r>
            <a:r>
              <a:rPr lang="zh-CN" sz="1800" b="1" kern="100" dirty="0">
                <a:latin typeface="Times New Roman" panose="02020603050405020304"/>
                <a:ea typeface="宋体" panose="02010600030101010101" pitchFamily="2" charset="-122"/>
              </a:rPr>
              <a:t>工作</a:t>
            </a:r>
            <a:r>
              <a:rPr lang="zh-CN" altLang="en-US" sz="1800" b="1" kern="100" dirty="0">
                <a:latin typeface="Times New Roman" panose="02020603050405020304"/>
                <a:ea typeface="宋体" panose="02010600030101010101" pitchFamily="2" charset="-122"/>
              </a:rPr>
              <a:t>，前端前台首页界面等内容的开发，网站内容设置</a:t>
            </a:r>
            <a:r>
              <a:rPr lang="zh-CN" sz="1800" b="1" kern="100" dirty="0">
                <a:latin typeface="Times New Roman" panose="02020603050405020304"/>
                <a:ea typeface="宋体" panose="02010600030101010101" pitchFamily="2" charset="-122"/>
              </a:rPr>
              <a:t>。</a:t>
            </a:r>
            <a:endParaRPr lang="en-US" altLang="zh-CN" sz="1800" b="1" kern="100" dirty="0">
              <a:latin typeface="Times New Roman" panose="02020603050405020304"/>
              <a:ea typeface="宋体" panose="02010600030101010101" pitchFamily="2" charset="-122"/>
            </a:endParaRPr>
          </a:p>
          <a:p>
            <a:pPr indent="0" algn="just" eaLnBrk="1" fontAlgn="auto" latinLnBrk="0" hangingPunct="1">
              <a:spcBef>
                <a:spcPct val="0"/>
              </a:spcBef>
            </a:pPr>
            <a:endParaRPr lang="en-US" altLang="zh-CN" sz="1800" b="1" kern="100" dirty="0">
              <a:latin typeface="Times New Roman" panose="02020603050405020304"/>
              <a:ea typeface="宋体" panose="02010600030101010101" pitchFamily="2" charset="-122"/>
            </a:endParaRPr>
          </a:p>
          <a:p>
            <a:pPr indent="0" algn="just" eaLnBrk="1" fontAlgn="auto" latinLnBrk="0" hangingPunct="1">
              <a:spcBef>
                <a:spcPct val="0"/>
              </a:spcBef>
            </a:pPr>
            <a:endParaRPr lang="en-US" sz="1100" b="1" dirty="0">
              <a:ea typeface="微软雅黑" panose="020B0503020204020204" charset="-122"/>
            </a:endParaRPr>
          </a:p>
        </p:txBody>
      </p:sp>
      <p:sp>
        <p:nvSpPr>
          <p:cNvPr id="23" name="ïṣ1iďé">
            <a:extLst>
              <a:ext uri="{FF2B5EF4-FFF2-40B4-BE49-F238E27FC236}">
                <a16:creationId xmlns:a16="http://schemas.microsoft.com/office/drawing/2014/main" id="{345D9AA7-FA57-5DC7-697B-9EFF6FE46859}"/>
              </a:ext>
            </a:extLst>
          </p:cNvPr>
          <p:cNvSpPr/>
          <p:nvPr/>
        </p:nvSpPr>
        <p:spPr>
          <a:xfrm>
            <a:off x="6095773" y="4311352"/>
            <a:ext cx="1997209" cy="2194786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normAutofit lnSpcReduction="10000"/>
          </a:bodyPr>
          <a:lstStyle>
            <a:lvl1pPr marL="0" lvl="0" algn="l" defTabSz="914400">
              <a:defRPr sz="1800" kern="1200">
                <a:solidFill>
                  <a:schemeClr val="tx1"/>
                </a:solidFill>
              </a:defRPr>
            </a:lvl1pPr>
            <a:lvl2pPr marL="457200" lvl="1" algn="l" defTabSz="914400">
              <a:defRPr sz="1800" kern="1200">
                <a:solidFill>
                  <a:schemeClr val="tx1"/>
                </a:solidFill>
              </a:defRPr>
            </a:lvl2pPr>
            <a:lvl3pPr marL="914400" lvl="2" algn="l" defTabSz="914400">
              <a:defRPr sz="1800" kern="1200">
                <a:solidFill>
                  <a:schemeClr val="tx1"/>
                </a:solidFill>
              </a:defRPr>
            </a:lvl3pPr>
            <a:lvl4pPr marL="1371600" lvl="3" algn="l" defTabSz="914400">
              <a:defRPr sz="1800" kern="1200">
                <a:solidFill>
                  <a:schemeClr val="tx1"/>
                </a:solidFill>
              </a:defRPr>
            </a:lvl4pPr>
            <a:lvl5pPr marL="1828800" lvl="4" algn="l" defTabSz="914400">
              <a:defRPr sz="1800" kern="1200">
                <a:solidFill>
                  <a:schemeClr val="tx1"/>
                </a:solidFill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</a:defRPr>
            </a:lvl9pPr>
          </a:lstStyle>
          <a:p>
            <a:pPr algn="just">
              <a:spcBef>
                <a:spcPct val="0"/>
              </a:spcBef>
            </a:pPr>
            <a:r>
              <a:rPr lang="zh-CN" altLang="en-US" b="1" dirty="0">
                <a:solidFill>
                  <a:srgbClr val="000000"/>
                </a:solidFill>
                <a:latin typeface="Times New Roman" panose="02020603050405020304"/>
              </a:rPr>
              <a:t>负责编写项目测试用例和测试报告，</a:t>
            </a:r>
            <a:r>
              <a:rPr lang="zh-CN" sz="1800" b="1" i="0" strike="noStrike" spc="0" dirty="0">
                <a:solidFill>
                  <a:srgbClr val="000000"/>
                </a:solidFill>
                <a:latin typeface="Times New Roman" panose="02020603050405020304"/>
                <a:ea typeface="宋体" panose="02010600030101010101" pitchFamily="2" charset="-122"/>
              </a:rPr>
              <a:t>完成</a:t>
            </a:r>
            <a:r>
              <a:rPr lang="zh-CN" altLang="en-US" b="1" dirty="0">
                <a:solidFill>
                  <a:srgbClr val="000000"/>
                </a:solidFill>
                <a:latin typeface="Times New Roman" panose="02020603050405020304"/>
              </a:rPr>
              <a:t>前台</a:t>
            </a:r>
            <a:r>
              <a:rPr lang="zh-CN" sz="1800" b="1" i="0" strike="noStrike" spc="0" dirty="0">
                <a:solidFill>
                  <a:srgbClr val="000000"/>
                </a:solidFill>
                <a:latin typeface="Times New Roman" panose="02020603050405020304"/>
                <a:ea typeface="宋体" panose="02010600030101010101" pitchFamily="2" charset="-122"/>
              </a:rPr>
              <a:t>部分业务开发的任务、</a:t>
            </a:r>
            <a:r>
              <a:rPr lang="zh-CN" altLang="en-US" sz="1800" b="1" i="0" strike="noStrike" spc="0" dirty="0">
                <a:solidFill>
                  <a:srgbClr val="000000"/>
                </a:solidFill>
                <a:latin typeface="Times New Roman" panose="02020603050405020304"/>
                <a:ea typeface="宋体" panose="02010600030101010101" pitchFamily="2" charset="-122"/>
              </a:rPr>
              <a:t>编写</a:t>
            </a:r>
            <a:r>
              <a:rPr lang="zh-CN" sz="1800" b="1" i="0" strike="noStrike" spc="0" dirty="0">
                <a:solidFill>
                  <a:srgbClr val="000000"/>
                </a:solidFill>
                <a:latin typeface="Times New Roman" panose="02020603050405020304"/>
                <a:ea typeface="宋体" panose="02010600030101010101" pitchFamily="2" charset="-122"/>
              </a:rPr>
              <a:t>协助完成</a:t>
            </a:r>
            <a:r>
              <a:rPr lang="zh-CN" altLang="en-US" sz="1800" b="1" i="0" strike="noStrike" spc="0" dirty="0">
                <a:solidFill>
                  <a:srgbClr val="000000"/>
                </a:solidFill>
                <a:latin typeface="Times New Roman" panose="02020603050405020304"/>
                <a:ea typeface="宋体" panose="02010600030101010101" pitchFamily="2" charset="-122"/>
              </a:rPr>
              <a:t>系统设计</a:t>
            </a:r>
            <a:r>
              <a:rPr lang="zh-CN" sz="1800" b="1" i="0" strike="noStrike" spc="0" dirty="0">
                <a:solidFill>
                  <a:srgbClr val="000000"/>
                </a:solidFill>
                <a:latin typeface="Times New Roman" panose="02020603050405020304"/>
                <a:ea typeface="宋体" panose="02010600030101010101" pitchFamily="2" charset="-122"/>
              </a:rPr>
              <a:t>文档</a:t>
            </a:r>
            <a:r>
              <a:rPr lang="zh-CN" altLang="en-US" b="1" dirty="0">
                <a:solidFill>
                  <a:srgbClr val="000000"/>
                </a:solidFill>
                <a:latin typeface="Times New Roman" panose="02020603050405020304"/>
              </a:rPr>
              <a:t>，</a:t>
            </a:r>
            <a:r>
              <a:rPr lang="en-US" altLang="zh-CN" sz="1800" b="1" kern="100" dirty="0">
                <a:ea typeface="宋体" panose="02010600030101010101" pitchFamily="2" charset="-122"/>
              </a:rPr>
              <a:t>ppt</a:t>
            </a:r>
            <a:r>
              <a:rPr lang="zh-CN" altLang="en-US" b="1" kern="100" dirty="0">
                <a:ea typeface="宋体" panose="02010600030101010101" pitchFamily="2" charset="-122"/>
              </a:rPr>
              <a:t>制作</a:t>
            </a:r>
            <a:r>
              <a:rPr lang="zh-CN" altLang="en-US" sz="1800" b="1" kern="100" dirty="0">
                <a:ea typeface="宋体" panose="02010600030101010101" pitchFamily="2" charset="-122"/>
              </a:rPr>
              <a:t>和</a:t>
            </a:r>
            <a:r>
              <a:rPr lang="zh-CN" altLang="en-US" b="1" kern="100" dirty="0"/>
              <a:t>图文汇总</a:t>
            </a:r>
            <a:r>
              <a:rPr lang="zh-CN" sz="1800" b="1" i="0" strike="noStrike" spc="0" dirty="0">
                <a:solidFill>
                  <a:srgbClr val="000000"/>
                </a:solidFill>
                <a:latin typeface="Times New Roman" panose="02020603050405020304"/>
                <a:ea typeface="宋体" panose="02010600030101010101" pitchFamily="2" charset="-122"/>
              </a:rPr>
              <a:t>。</a:t>
            </a:r>
            <a:endParaRPr lang="en-US" sz="1100" b="1" dirty="0">
              <a:ea typeface="微软雅黑" panose="020B0503020204020204" charset="-122"/>
            </a:endParaRPr>
          </a:p>
        </p:txBody>
      </p:sp>
      <p:sp>
        <p:nvSpPr>
          <p:cNvPr id="24" name="ïṣ1iďé">
            <a:extLst>
              <a:ext uri="{FF2B5EF4-FFF2-40B4-BE49-F238E27FC236}">
                <a16:creationId xmlns:a16="http://schemas.microsoft.com/office/drawing/2014/main" id="{D2E5CB70-7D97-54DB-0609-66E9FE016B17}"/>
              </a:ext>
            </a:extLst>
          </p:cNvPr>
          <p:cNvSpPr/>
          <p:nvPr/>
        </p:nvSpPr>
        <p:spPr>
          <a:xfrm>
            <a:off x="8576600" y="4340759"/>
            <a:ext cx="1997209" cy="2194786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normAutofit/>
          </a:bodyPr>
          <a:lstStyle>
            <a:lvl1pPr marL="0" lvl="0" algn="l" defTabSz="914400">
              <a:defRPr sz="1800" kern="1200">
                <a:solidFill>
                  <a:schemeClr val="tx1"/>
                </a:solidFill>
              </a:defRPr>
            </a:lvl1pPr>
            <a:lvl2pPr marL="457200" lvl="1" algn="l" defTabSz="914400">
              <a:defRPr sz="1800" kern="1200">
                <a:solidFill>
                  <a:schemeClr val="tx1"/>
                </a:solidFill>
              </a:defRPr>
            </a:lvl2pPr>
            <a:lvl3pPr marL="914400" lvl="2" algn="l" defTabSz="914400">
              <a:defRPr sz="1800" kern="1200">
                <a:solidFill>
                  <a:schemeClr val="tx1"/>
                </a:solidFill>
              </a:defRPr>
            </a:lvl3pPr>
            <a:lvl4pPr marL="1371600" lvl="3" algn="l" defTabSz="914400">
              <a:defRPr sz="1800" kern="1200">
                <a:solidFill>
                  <a:schemeClr val="tx1"/>
                </a:solidFill>
              </a:defRPr>
            </a:lvl4pPr>
            <a:lvl5pPr marL="1828800" lvl="4" algn="l" defTabSz="914400">
              <a:defRPr sz="1800" kern="1200">
                <a:solidFill>
                  <a:schemeClr val="tx1"/>
                </a:solidFill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</a:defRPr>
            </a:lvl9pPr>
          </a:lstStyle>
          <a:p>
            <a:pPr algn="just">
              <a:spcBef>
                <a:spcPct val="0"/>
              </a:spcBef>
            </a:pPr>
            <a:r>
              <a:rPr lang="zh-CN" altLang="zh-CN" sz="1800" b="1" i="0" strike="noStrike" spc="0" dirty="0">
                <a:solidFill>
                  <a:srgbClr val="000000"/>
                </a:solidFill>
                <a:latin typeface="Times New Roman" panose="02020603050405020304"/>
                <a:ea typeface="宋体" panose="02010600030101010101" pitchFamily="2" charset="-122"/>
              </a:rPr>
              <a:t>负责</a:t>
            </a:r>
            <a:r>
              <a:rPr lang="zh-CN" altLang="en-US" sz="1800" b="1" i="0" strike="noStrike" spc="0" dirty="0">
                <a:solidFill>
                  <a:srgbClr val="000000"/>
                </a:solidFill>
                <a:latin typeface="Times New Roman" panose="02020603050405020304"/>
                <a:ea typeface="宋体" panose="02010600030101010101" pitchFamily="2" charset="-122"/>
              </a:rPr>
              <a:t>编写系统设计文档，还有</a:t>
            </a:r>
            <a:r>
              <a:rPr lang="zh-CN" altLang="zh-CN" sz="1800" b="1" i="0" strike="noStrike" spc="0" dirty="0">
                <a:solidFill>
                  <a:srgbClr val="000000"/>
                </a:solidFill>
                <a:latin typeface="Times New Roman" panose="02020603050405020304"/>
                <a:ea typeface="宋体" panose="02010600030101010101" pitchFamily="2" charset="-122"/>
              </a:rPr>
              <a:t>各类图包图的设计，各种绘图，</a:t>
            </a:r>
            <a:r>
              <a:rPr lang="zh-CN" altLang="zh-CN" sz="1800" b="1" kern="100" dirty="0">
                <a:latin typeface="Times New Roman" panose="02020603050405020304"/>
                <a:ea typeface="宋体" panose="02010600030101010101" pitchFamily="2" charset="-122"/>
              </a:rPr>
              <a:t>数据库设计工作</a:t>
            </a:r>
            <a:r>
              <a:rPr lang="zh-CN" altLang="en-US" sz="1800" b="1" kern="100" dirty="0">
                <a:latin typeface="Times New Roman" panose="02020603050405020304"/>
                <a:ea typeface="宋体" panose="02010600030101010101" pitchFamily="2" charset="-122"/>
              </a:rPr>
              <a:t>，完成部分后端开发任务</a:t>
            </a:r>
            <a:r>
              <a:rPr lang="zh-CN" sz="1800" b="1" i="0" strike="noStrike" spc="0" dirty="0">
                <a:solidFill>
                  <a:srgbClr val="000000"/>
                </a:solidFill>
                <a:latin typeface="Times New Roman" panose="02020603050405020304"/>
                <a:ea typeface="宋体" panose="02010600030101010101" pitchFamily="2" charset="-122"/>
              </a:rPr>
              <a:t>。</a:t>
            </a:r>
            <a:endParaRPr lang="en-US" sz="1100" b="1" dirty="0">
              <a:ea typeface="微软雅黑" panose="020B0503020204020204" charset="-122"/>
            </a:endParaRPr>
          </a:p>
        </p:txBody>
      </p:sp>
      <p:pic>
        <p:nvPicPr>
          <p:cNvPr id="17" name="图片 16" descr="图示&#10;&#10;描述已自动生成">
            <a:extLst>
              <a:ext uri="{FF2B5EF4-FFF2-40B4-BE49-F238E27FC236}">
                <a16:creationId xmlns:a16="http://schemas.microsoft.com/office/drawing/2014/main" id="{0B969B84-DB5A-4A7E-E4C5-1F3B1BBB9B8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6042" y="2287699"/>
            <a:ext cx="1395526" cy="1395526"/>
          </a:xfrm>
          <a:prstGeom prst="rect">
            <a:avLst/>
          </a:prstGeom>
        </p:spPr>
      </p:pic>
      <p:pic>
        <p:nvPicPr>
          <p:cNvPr id="28" name="图片 27" descr="画里面的卡通动物&#10;&#10;描述已自动生成">
            <a:extLst>
              <a:ext uri="{FF2B5EF4-FFF2-40B4-BE49-F238E27FC236}">
                <a16:creationId xmlns:a16="http://schemas.microsoft.com/office/drawing/2014/main" id="{9E4E24E3-02D7-4A2B-2B02-D546550BA1C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1132" y="2287699"/>
            <a:ext cx="1387341" cy="1387341"/>
          </a:xfrm>
          <a:prstGeom prst="rect">
            <a:avLst/>
          </a:prstGeom>
        </p:spPr>
      </p:pic>
      <p:pic>
        <p:nvPicPr>
          <p:cNvPr id="30" name="图片 29" descr="卡通人物&#10;&#10;描述已自动生成">
            <a:extLst>
              <a:ext uri="{FF2B5EF4-FFF2-40B4-BE49-F238E27FC236}">
                <a16:creationId xmlns:a16="http://schemas.microsoft.com/office/drawing/2014/main" id="{271B37BF-7F55-2121-2727-8989108400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1343" y="2287699"/>
            <a:ext cx="1414297" cy="1396395"/>
          </a:xfrm>
          <a:prstGeom prst="rect">
            <a:avLst/>
          </a:prstGeom>
        </p:spPr>
      </p:pic>
      <p:pic>
        <p:nvPicPr>
          <p:cNvPr id="32" name="图片 31" descr="图片包含 徽标&#10;&#10;描述已自动生成">
            <a:extLst>
              <a:ext uri="{FF2B5EF4-FFF2-40B4-BE49-F238E27FC236}">
                <a16:creationId xmlns:a16="http://schemas.microsoft.com/office/drawing/2014/main" id="{C36B7396-7AF2-695B-B01B-B45AE1BB9FB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3869" y="2321066"/>
            <a:ext cx="1293371" cy="129337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075" name="AutoShape 2"/>
          <p:cNvSpPr/>
          <p:nvPr/>
        </p:nvSpPr>
        <p:spPr>
          <a:xfrm>
            <a:off x="457200" y="205760"/>
            <a:ext cx="3091280" cy="523220"/>
          </a:xfrm>
          <a:prstGeom prst="rect">
            <a:avLst/>
          </a:prstGeom>
          <a:noFill/>
          <a:ln/>
        </p:spPr>
        <p:txBody>
          <a:bodyPr vert="horz" wrap="square" lIns="91440" tIns="45720" rIns="91440" bIns="45720" rtlCol="0" anchor="t" anchorCtr="0">
            <a:noAutofit/>
          </a:bodyPr>
          <a:lstStyle/>
          <a:p>
            <a:pPr>
              <a:defRPr/>
            </a:pPr>
            <a:r>
              <a:rPr lang="en-US" sz="3000" b="1" dirty="0">
                <a:solidFill>
                  <a:schemeClr val="tx2"/>
                </a:solidFill>
                <a:latin typeface="微软雅黑"/>
                <a:ea typeface="微软雅黑"/>
              </a:rPr>
              <a:t>2.1 </a:t>
            </a:r>
            <a:r>
              <a:rPr lang="zh-CN" altLang="zh-CN" sz="3000" b="1" dirty="0">
                <a:solidFill>
                  <a:schemeClr val="tx2"/>
                </a:solidFill>
                <a:ea typeface="微软雅黑" panose="020B0503020204020204" charset="-122"/>
              </a:rPr>
              <a:t>系统功能</a:t>
            </a:r>
            <a:endParaRPr lang="zh-CN" altLang="zh-CN" sz="3000" b="1" dirty="0">
              <a:solidFill>
                <a:schemeClr val="tx2"/>
              </a:solidFill>
              <a:latin typeface="Calibri" panose="020F0502020204030204"/>
              <a:ea typeface="微软雅黑" panose="020B0503020204020204" charset="-122"/>
            </a:endParaRPr>
          </a:p>
          <a:p>
            <a:pPr algn="l">
              <a:defRPr/>
            </a:pPr>
            <a:endParaRPr lang="en-US" sz="3000" dirty="0">
              <a:solidFill>
                <a:schemeClr val="tx2"/>
              </a:solidFill>
            </a:endParaRPr>
          </a:p>
        </p:txBody>
      </p:sp>
      <p:pic>
        <p:nvPicPr>
          <p:cNvPr id="7" name="图片 6" descr="图示&#10;&#10;描述已自动生成">
            <a:extLst>
              <a:ext uri="{FF2B5EF4-FFF2-40B4-BE49-F238E27FC236}">
                <a16:creationId xmlns:a16="http://schemas.microsoft.com/office/drawing/2014/main" id="{A953087F-5C49-7B2F-58CA-78BEF74AA6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0"/>
            <a:ext cx="90678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003" name="TextBox 7"/>
          <p:cNvSpPr txBox="1"/>
          <p:nvPr/>
        </p:nvSpPr>
        <p:spPr>
          <a:xfrm>
            <a:off x="8144850" y="201228"/>
            <a:ext cx="3916401" cy="313932"/>
          </a:xfrm>
          <a:prstGeom prst="rect">
            <a:avLst/>
          </a:prstGeom>
          <a:noFill/>
          <a:ln/>
        </p:spPr>
        <p:txBody>
          <a:bodyPr vert="horz" wrap="square" lIns="91440" tIns="45720" rIns="91440" bIns="45720" rtlCol="0" anchor="t" anchorCtr="0">
            <a:spAutoFit/>
          </a:bodyPr>
          <a:lstStyle/>
          <a:p>
            <a:pPr algn="l">
              <a:lnSpc>
                <a:spcPct val="80000"/>
              </a:lnSpc>
            </a:pPr>
            <a:r>
              <a:rPr lang="zh-CN" altLang="en-US" dirty="0"/>
              <a:t>原型链接：</a:t>
            </a:r>
            <a:r>
              <a:rPr lang="en-US" altLang="zh-CN" dirty="0">
                <a:hlinkClick r:id="rId8"/>
              </a:rPr>
              <a:t>https://1yt91c.axshare.com</a:t>
            </a:r>
            <a:endParaRPr lang="en-US" sz="1800" dirty="0">
              <a:solidFill>
                <a:schemeClr val="dk1">
                  <a:alpha val="100000"/>
                </a:schemeClr>
              </a:solidFill>
              <a:latin typeface="宋体"/>
              <a:ea typeface="宋体"/>
              <a:cs typeface="宋体"/>
            </a:endParaRPr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9B25FFB4-4703-184B-E082-D56CDDE5F7EB}"/>
              </a:ext>
            </a:extLst>
          </p:cNvPr>
          <p:cNvSpPr/>
          <p:nvPr/>
        </p:nvSpPr>
        <p:spPr>
          <a:xfrm>
            <a:off x="457200" y="253550"/>
            <a:ext cx="3091280" cy="523220"/>
          </a:xfrm>
          <a:prstGeom prst="rect">
            <a:avLst/>
          </a:prstGeom>
          <a:noFill/>
          <a:ln/>
        </p:spPr>
        <p:txBody>
          <a:bodyPr vert="horz" wrap="square" lIns="91440" tIns="45720" rIns="91440" bIns="45720" rtlCol="0" anchor="t" anchorCtr="0">
            <a:noAutofit/>
          </a:bodyPr>
          <a:lstStyle/>
          <a:p>
            <a:pPr>
              <a:defRPr/>
            </a:pPr>
            <a:r>
              <a:rPr lang="en-US" sz="3000" b="1" dirty="0">
                <a:solidFill>
                  <a:schemeClr val="tx2"/>
                </a:solidFill>
                <a:latin typeface="微软雅黑"/>
                <a:ea typeface="微软雅黑"/>
              </a:rPr>
              <a:t>2.2 </a:t>
            </a:r>
            <a:r>
              <a:rPr lang="en-US" altLang="zh-CN" sz="3000" b="1" dirty="0" err="1">
                <a:solidFill>
                  <a:schemeClr val="tx2"/>
                </a:solidFill>
                <a:latin typeface="微软雅黑"/>
                <a:ea typeface="微软雅黑"/>
                <a:cs typeface="微软雅黑"/>
              </a:rPr>
              <a:t>原型设计</a:t>
            </a:r>
            <a:endParaRPr lang="en-US" altLang="zh-CN" sz="3000" dirty="0">
              <a:solidFill>
                <a:schemeClr val="tx2"/>
              </a:solidFill>
            </a:endParaRPr>
          </a:p>
          <a:p>
            <a:pPr>
              <a:defRPr/>
            </a:pPr>
            <a:endParaRPr lang="zh-CN" altLang="zh-CN" sz="3000" b="1" dirty="0">
              <a:solidFill>
                <a:schemeClr val="tx2"/>
              </a:solidFill>
              <a:latin typeface="Calibri" panose="020F0502020204030204"/>
              <a:ea typeface="微软雅黑" panose="020B0503020204020204" charset="-122"/>
            </a:endParaRPr>
          </a:p>
          <a:p>
            <a:pPr algn="l">
              <a:defRPr/>
            </a:pPr>
            <a:endParaRPr lang="en-US" sz="3000" dirty="0">
              <a:solidFill>
                <a:schemeClr val="tx2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32B17AF-FA8D-0B07-D8CF-03A7C001CCA2}"/>
              </a:ext>
            </a:extLst>
          </p:cNvPr>
          <p:cNvSpPr txBox="1"/>
          <p:nvPr/>
        </p:nvSpPr>
        <p:spPr>
          <a:xfrm>
            <a:off x="1143000" y="5715000"/>
            <a:ext cx="96158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dirty="0"/>
              <a:t>通过规范的原型设计让我们团队的沟通和交流更加有效。在开发的过程中，开发者以原型图作为参考，始终着保持清醒的开发思路，提高开发速度，为项目的实现大大的节约了开发时间。</a:t>
            </a:r>
          </a:p>
        </p:txBody>
      </p:sp>
      <p:pic>
        <p:nvPicPr>
          <p:cNvPr id="4" name="图片 3" descr="登录">
            <a:extLst>
              <a:ext uri="{FF2B5EF4-FFF2-40B4-BE49-F238E27FC236}">
                <a16:creationId xmlns:a16="http://schemas.microsoft.com/office/drawing/2014/main" id="{9B50552F-C07D-2E24-17E8-060BF55EB5C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4114799" y="831363"/>
            <a:ext cx="1778883" cy="2085856"/>
          </a:xfrm>
          <a:prstGeom prst="rect">
            <a:avLst/>
          </a:prstGeom>
        </p:spPr>
      </p:pic>
      <p:pic>
        <p:nvPicPr>
          <p:cNvPr id="6" name="图片 5" descr="首页">
            <a:extLst>
              <a:ext uri="{FF2B5EF4-FFF2-40B4-BE49-F238E27FC236}">
                <a16:creationId xmlns:a16="http://schemas.microsoft.com/office/drawing/2014/main" id="{00F5E1A3-A549-F5B2-3C03-D9FC9351FC8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27876" y="920633"/>
            <a:ext cx="3867800" cy="1996587"/>
          </a:xfrm>
          <a:prstGeom prst="rect">
            <a:avLst/>
          </a:prstGeom>
        </p:spPr>
      </p:pic>
      <p:pic>
        <p:nvPicPr>
          <p:cNvPr id="7" name="图片 6" descr="学习成就">
            <a:extLst>
              <a:ext uri="{FF2B5EF4-FFF2-40B4-BE49-F238E27FC236}">
                <a16:creationId xmlns:a16="http://schemas.microsoft.com/office/drawing/2014/main" id="{070EF864-6544-6ACD-A317-F707AEA9F513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/>
          <a:srcRect t="6472"/>
          <a:stretch>
            <a:fillRect/>
          </a:stretch>
        </p:blipFill>
        <p:spPr>
          <a:xfrm>
            <a:off x="27875" y="3317816"/>
            <a:ext cx="3867801" cy="1996588"/>
          </a:xfrm>
          <a:prstGeom prst="rect">
            <a:avLst/>
          </a:prstGeom>
        </p:spPr>
      </p:pic>
      <p:pic>
        <p:nvPicPr>
          <p:cNvPr id="8" name="图片 7" descr="后台课程修改">
            <a:extLst>
              <a:ext uri="{FF2B5EF4-FFF2-40B4-BE49-F238E27FC236}">
                <a16:creationId xmlns:a16="http://schemas.microsoft.com/office/drawing/2014/main" id="{21F3AA2C-6C0D-F809-82E1-53206BF61DA3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8395918" y="3328352"/>
            <a:ext cx="3600692" cy="1996587"/>
          </a:xfrm>
          <a:prstGeom prst="rect">
            <a:avLst/>
          </a:prstGeom>
        </p:spPr>
      </p:pic>
      <p:pic>
        <p:nvPicPr>
          <p:cNvPr id="9" name="图片 8" descr="注册">
            <a:extLst>
              <a:ext uri="{FF2B5EF4-FFF2-40B4-BE49-F238E27FC236}">
                <a16:creationId xmlns:a16="http://schemas.microsoft.com/office/drawing/2014/main" id="{7488B280-80E5-9CD0-B2F3-E5FF778C2CE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116349" y="831363"/>
            <a:ext cx="1844638" cy="2085856"/>
          </a:xfrm>
          <a:prstGeom prst="rect">
            <a:avLst/>
          </a:prstGeom>
        </p:spPr>
      </p:pic>
      <p:pic>
        <p:nvPicPr>
          <p:cNvPr id="10" name="图片 9" descr="在线课程">
            <a:extLst>
              <a:ext uri="{FF2B5EF4-FFF2-40B4-BE49-F238E27FC236}">
                <a16:creationId xmlns:a16="http://schemas.microsoft.com/office/drawing/2014/main" id="{5B10095E-5FD5-4F40-032D-6A3E6371E2D8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/>
          <a:srcRect t="7886"/>
          <a:stretch>
            <a:fillRect/>
          </a:stretch>
        </p:blipFill>
        <p:spPr>
          <a:xfrm>
            <a:off x="4231012" y="3328352"/>
            <a:ext cx="3729975" cy="1975515"/>
          </a:xfrm>
          <a:prstGeom prst="rect">
            <a:avLst/>
          </a:prstGeom>
        </p:spPr>
      </p:pic>
      <p:pic>
        <p:nvPicPr>
          <p:cNvPr id="12" name="图片 11" descr="图形用户界面&#10;&#10;描述已自动生成">
            <a:extLst>
              <a:ext uri="{FF2B5EF4-FFF2-40B4-BE49-F238E27FC236}">
                <a16:creationId xmlns:a16="http://schemas.microsoft.com/office/drawing/2014/main" id="{D754BBB5-66DD-63EC-82F2-40AB21915573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1277" y="831365"/>
            <a:ext cx="3729974" cy="208585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476250" y="76200"/>
            <a:ext cx="2495550" cy="914400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3000" b="1" dirty="0">
                <a:solidFill>
                  <a:schemeClr val="dk2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2.3 </a:t>
            </a:r>
            <a:r>
              <a:rPr lang="zh-CN" altLang="en-US" sz="3000" b="1" dirty="0">
                <a:solidFill>
                  <a:schemeClr val="dk2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系统设计</a:t>
            </a:r>
            <a:endParaRPr lang="en-US" sz="3000" b="1" dirty="0">
              <a:solidFill>
                <a:schemeClr val="dk2">
                  <a:alpha val="100000"/>
                </a:schemeClr>
              </a:solidFill>
              <a:latin typeface="Microsoft Yahei"/>
              <a:ea typeface="Microsoft Yahei"/>
              <a:cs typeface="Microsoft Yahei"/>
            </a:endParaRPr>
          </a:p>
        </p:txBody>
      </p:sp>
      <p:pic>
        <p:nvPicPr>
          <p:cNvPr id="6" name="图片 5" descr="图形用户界面, 应用程序, Teams&#10;&#10;描述已自动生成">
            <a:extLst>
              <a:ext uri="{FF2B5EF4-FFF2-40B4-BE49-F238E27FC236}">
                <a16:creationId xmlns:a16="http://schemas.microsoft.com/office/drawing/2014/main" id="{DCC86165-0FF7-A221-8569-07EC59D0871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400" y="-10633"/>
            <a:ext cx="6924261" cy="6858000"/>
          </a:xfrm>
          <a:prstGeom prst="rect">
            <a:avLst/>
          </a:prstGeom>
        </p:spPr>
      </p:pic>
      <p:sp>
        <p:nvSpPr>
          <p:cNvPr id="2" name="íṡ1iḋê">
            <a:extLst>
              <a:ext uri="{FF2B5EF4-FFF2-40B4-BE49-F238E27FC236}">
                <a16:creationId xmlns:a16="http://schemas.microsoft.com/office/drawing/2014/main" id="{45655336-661D-1FF8-1898-F352EAA53DE6}"/>
              </a:ext>
            </a:extLst>
          </p:cNvPr>
          <p:cNvSpPr/>
          <p:nvPr/>
        </p:nvSpPr>
        <p:spPr>
          <a:xfrm>
            <a:off x="9923840" y="120045"/>
            <a:ext cx="2191323" cy="787419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91440" tIns="45720" rIns="91440" bIns="45720" anchor="ctr">
            <a:normAutofit/>
          </a:bodyPr>
          <a:lstStyle>
            <a:lvl1pPr marL="0" lvl="0" algn="l" defTabSz="457200">
              <a:defRPr sz="1800" kern="1200">
                <a:solidFill>
                  <a:schemeClr val="lt1"/>
                </a:solidFill>
                <a:latin typeface="Calibri" panose="020F0502020204030204"/>
                <a:ea typeface="宋体" panose="02010600030101010101" pitchFamily="2" charset="-122"/>
              </a:defRPr>
            </a:lvl1pPr>
            <a:lvl2pPr marL="457200" lvl="1" algn="l" defTabSz="457200">
              <a:defRPr sz="1800" kern="1200">
                <a:solidFill>
                  <a:schemeClr val="lt1"/>
                </a:solidFill>
                <a:latin typeface="Calibri" panose="020F0502020204030204"/>
                <a:ea typeface="宋体" panose="02010600030101010101" pitchFamily="2" charset="-122"/>
              </a:defRPr>
            </a:lvl2pPr>
            <a:lvl3pPr marL="914400" lvl="2" algn="l" defTabSz="457200">
              <a:defRPr sz="1800" kern="1200">
                <a:solidFill>
                  <a:schemeClr val="lt1"/>
                </a:solidFill>
                <a:latin typeface="Calibri" panose="020F0502020204030204"/>
                <a:ea typeface="宋体" panose="02010600030101010101" pitchFamily="2" charset="-122"/>
              </a:defRPr>
            </a:lvl3pPr>
            <a:lvl4pPr marL="1371600" lvl="3" algn="l" defTabSz="457200">
              <a:defRPr sz="1800" kern="1200">
                <a:solidFill>
                  <a:schemeClr val="lt1"/>
                </a:solidFill>
                <a:latin typeface="Calibri" panose="020F0502020204030204"/>
                <a:ea typeface="宋体" panose="02010600030101010101" pitchFamily="2" charset="-122"/>
              </a:defRPr>
            </a:lvl4pPr>
            <a:lvl5pPr marL="1828800" lvl="4" algn="l" defTabSz="457200">
              <a:defRPr sz="1800" kern="1200">
                <a:solidFill>
                  <a:schemeClr val="lt1"/>
                </a:solidFill>
                <a:latin typeface="Calibri" panose="020F0502020204030204"/>
                <a:ea typeface="宋体" panose="02010600030101010101" pitchFamily="2" charset="-122"/>
              </a:defRPr>
            </a:lvl5pPr>
            <a:lvl6pPr marL="2286000" lvl="5" algn="l" defTabSz="457200">
              <a:defRPr sz="1800" kern="1200">
                <a:solidFill>
                  <a:schemeClr val="lt1"/>
                </a:solidFill>
                <a:latin typeface="Calibri" panose="020F0502020204030204"/>
                <a:ea typeface="宋体" panose="02010600030101010101" pitchFamily="2" charset="-122"/>
              </a:defRPr>
            </a:lvl6pPr>
            <a:lvl7pPr marL="2743200" lvl="6" algn="l" defTabSz="457200">
              <a:defRPr sz="1800" kern="1200">
                <a:solidFill>
                  <a:schemeClr val="lt1"/>
                </a:solidFill>
                <a:latin typeface="Calibri" panose="020F0502020204030204"/>
                <a:ea typeface="宋体" panose="02010600030101010101" pitchFamily="2" charset="-122"/>
              </a:defRPr>
            </a:lvl7pPr>
            <a:lvl8pPr marL="3200400" lvl="7" algn="l" defTabSz="457200">
              <a:defRPr sz="1800" kern="1200">
                <a:solidFill>
                  <a:schemeClr val="lt1"/>
                </a:solidFill>
                <a:latin typeface="Calibri" panose="020F0502020204030204"/>
                <a:ea typeface="宋体" panose="02010600030101010101" pitchFamily="2" charset="-122"/>
              </a:defRPr>
            </a:lvl8pPr>
            <a:lvl9pPr marL="3657600" lvl="8" algn="l" defTabSz="457200">
              <a:defRPr sz="1800" kern="1200">
                <a:solidFill>
                  <a:schemeClr val="lt1"/>
                </a:solidFill>
                <a:latin typeface="Calibri" panose="020F0502020204030204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20000"/>
              </a:lnSpc>
              <a:spcBef>
                <a:spcPct val="0"/>
              </a:spcBef>
            </a:pPr>
            <a:r>
              <a:rPr lang="zh-CN" altLang="en-US" sz="1400" b="1" dirty="0">
                <a:latin typeface="Calibri" panose="020F0502020204030204"/>
                <a:ea typeface="微软雅黑" panose="020B0503020204020204" charset="-122"/>
              </a:rPr>
              <a:t>需求导向原则</a:t>
            </a:r>
            <a:endParaRPr lang="zh-CN" sz="1400" b="1" dirty="0">
              <a:latin typeface="Calibri" panose="020F0502020204030204"/>
              <a:ea typeface="微软雅黑" panose="020B0503020204020204" charset="-122"/>
            </a:endParaRPr>
          </a:p>
        </p:txBody>
      </p:sp>
      <p:sp>
        <p:nvSpPr>
          <p:cNvPr id="3" name="íṡ1iḋê">
            <a:extLst>
              <a:ext uri="{FF2B5EF4-FFF2-40B4-BE49-F238E27FC236}">
                <a16:creationId xmlns:a16="http://schemas.microsoft.com/office/drawing/2014/main" id="{5E5D7CBC-D251-A252-EE2A-AC0CF95439D8}"/>
              </a:ext>
            </a:extLst>
          </p:cNvPr>
          <p:cNvSpPr/>
          <p:nvPr/>
        </p:nvSpPr>
        <p:spPr>
          <a:xfrm>
            <a:off x="9913329" y="988828"/>
            <a:ext cx="2191323" cy="787419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91440" tIns="45720" rIns="91440" bIns="45720" anchor="ctr">
            <a:normAutofit/>
          </a:bodyPr>
          <a:lstStyle>
            <a:lvl1pPr marL="0" lvl="0" algn="l" defTabSz="457200">
              <a:defRPr sz="1800" kern="1200">
                <a:solidFill>
                  <a:schemeClr val="lt1"/>
                </a:solidFill>
                <a:latin typeface="Calibri" panose="020F0502020204030204"/>
                <a:ea typeface="宋体" panose="02010600030101010101" pitchFamily="2" charset="-122"/>
              </a:defRPr>
            </a:lvl1pPr>
            <a:lvl2pPr marL="457200" lvl="1" algn="l" defTabSz="457200">
              <a:defRPr sz="1800" kern="1200">
                <a:solidFill>
                  <a:schemeClr val="lt1"/>
                </a:solidFill>
                <a:latin typeface="Calibri" panose="020F0502020204030204"/>
                <a:ea typeface="宋体" panose="02010600030101010101" pitchFamily="2" charset="-122"/>
              </a:defRPr>
            </a:lvl2pPr>
            <a:lvl3pPr marL="914400" lvl="2" algn="l" defTabSz="457200">
              <a:defRPr sz="1800" kern="1200">
                <a:solidFill>
                  <a:schemeClr val="lt1"/>
                </a:solidFill>
                <a:latin typeface="Calibri" panose="020F0502020204030204"/>
                <a:ea typeface="宋体" panose="02010600030101010101" pitchFamily="2" charset="-122"/>
              </a:defRPr>
            </a:lvl3pPr>
            <a:lvl4pPr marL="1371600" lvl="3" algn="l" defTabSz="457200">
              <a:defRPr sz="1800" kern="1200">
                <a:solidFill>
                  <a:schemeClr val="lt1"/>
                </a:solidFill>
                <a:latin typeface="Calibri" panose="020F0502020204030204"/>
                <a:ea typeface="宋体" panose="02010600030101010101" pitchFamily="2" charset="-122"/>
              </a:defRPr>
            </a:lvl4pPr>
            <a:lvl5pPr marL="1828800" lvl="4" algn="l" defTabSz="457200">
              <a:defRPr sz="1800" kern="1200">
                <a:solidFill>
                  <a:schemeClr val="lt1"/>
                </a:solidFill>
                <a:latin typeface="Calibri" panose="020F0502020204030204"/>
                <a:ea typeface="宋体" panose="02010600030101010101" pitchFamily="2" charset="-122"/>
              </a:defRPr>
            </a:lvl5pPr>
            <a:lvl6pPr marL="2286000" lvl="5" algn="l" defTabSz="457200">
              <a:defRPr sz="1800" kern="1200">
                <a:solidFill>
                  <a:schemeClr val="lt1"/>
                </a:solidFill>
                <a:latin typeface="Calibri" panose="020F0502020204030204"/>
                <a:ea typeface="宋体" panose="02010600030101010101" pitchFamily="2" charset="-122"/>
              </a:defRPr>
            </a:lvl6pPr>
            <a:lvl7pPr marL="2743200" lvl="6" algn="l" defTabSz="457200">
              <a:defRPr sz="1800" kern="1200">
                <a:solidFill>
                  <a:schemeClr val="lt1"/>
                </a:solidFill>
                <a:latin typeface="Calibri" panose="020F0502020204030204"/>
                <a:ea typeface="宋体" panose="02010600030101010101" pitchFamily="2" charset="-122"/>
              </a:defRPr>
            </a:lvl7pPr>
            <a:lvl8pPr marL="3200400" lvl="7" algn="l" defTabSz="457200">
              <a:defRPr sz="1800" kern="1200">
                <a:solidFill>
                  <a:schemeClr val="lt1"/>
                </a:solidFill>
                <a:latin typeface="Calibri" panose="020F0502020204030204"/>
                <a:ea typeface="宋体" panose="02010600030101010101" pitchFamily="2" charset="-122"/>
              </a:defRPr>
            </a:lvl8pPr>
            <a:lvl9pPr marL="3657600" lvl="8" algn="l" defTabSz="457200">
              <a:defRPr sz="1800" kern="1200">
                <a:solidFill>
                  <a:schemeClr val="lt1"/>
                </a:solidFill>
                <a:latin typeface="Calibri" panose="020F0502020204030204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20000"/>
              </a:lnSpc>
              <a:spcBef>
                <a:spcPct val="0"/>
              </a:spcBef>
            </a:pPr>
            <a:r>
              <a:rPr lang="zh-CN" altLang="en-US" sz="1400" b="1" dirty="0">
                <a:ea typeface="微软雅黑" panose="020B0503020204020204" charset="-122"/>
              </a:rPr>
              <a:t>模块化设计原则</a:t>
            </a:r>
            <a:endParaRPr lang="zh-CN" sz="1400" b="1" dirty="0">
              <a:latin typeface="Calibri" panose="020F0502020204030204"/>
              <a:ea typeface="微软雅黑" panose="020B0503020204020204" charset="-122"/>
            </a:endParaRPr>
          </a:p>
        </p:txBody>
      </p:sp>
      <p:sp>
        <p:nvSpPr>
          <p:cNvPr id="5" name="íṡ1iḋê">
            <a:extLst>
              <a:ext uri="{FF2B5EF4-FFF2-40B4-BE49-F238E27FC236}">
                <a16:creationId xmlns:a16="http://schemas.microsoft.com/office/drawing/2014/main" id="{7DFAC4F9-6907-0FFC-D4D3-307C84630642}"/>
              </a:ext>
            </a:extLst>
          </p:cNvPr>
          <p:cNvSpPr/>
          <p:nvPr/>
        </p:nvSpPr>
        <p:spPr>
          <a:xfrm>
            <a:off x="9900803" y="1938974"/>
            <a:ext cx="2191323" cy="787419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91440" tIns="45720" rIns="91440" bIns="45720" anchor="ctr">
            <a:normAutofit/>
          </a:bodyPr>
          <a:lstStyle>
            <a:lvl1pPr marL="0" lvl="0" algn="l" defTabSz="457200">
              <a:defRPr sz="1800" kern="1200">
                <a:solidFill>
                  <a:schemeClr val="lt1"/>
                </a:solidFill>
                <a:latin typeface="Calibri" panose="020F0502020204030204"/>
                <a:ea typeface="宋体" panose="02010600030101010101" pitchFamily="2" charset="-122"/>
              </a:defRPr>
            </a:lvl1pPr>
            <a:lvl2pPr marL="457200" lvl="1" algn="l" defTabSz="457200">
              <a:defRPr sz="1800" kern="1200">
                <a:solidFill>
                  <a:schemeClr val="lt1"/>
                </a:solidFill>
                <a:latin typeface="Calibri" panose="020F0502020204030204"/>
                <a:ea typeface="宋体" panose="02010600030101010101" pitchFamily="2" charset="-122"/>
              </a:defRPr>
            </a:lvl2pPr>
            <a:lvl3pPr marL="914400" lvl="2" algn="l" defTabSz="457200">
              <a:defRPr sz="1800" kern="1200">
                <a:solidFill>
                  <a:schemeClr val="lt1"/>
                </a:solidFill>
                <a:latin typeface="Calibri" panose="020F0502020204030204"/>
                <a:ea typeface="宋体" panose="02010600030101010101" pitchFamily="2" charset="-122"/>
              </a:defRPr>
            </a:lvl3pPr>
            <a:lvl4pPr marL="1371600" lvl="3" algn="l" defTabSz="457200">
              <a:defRPr sz="1800" kern="1200">
                <a:solidFill>
                  <a:schemeClr val="lt1"/>
                </a:solidFill>
                <a:latin typeface="Calibri" panose="020F0502020204030204"/>
                <a:ea typeface="宋体" panose="02010600030101010101" pitchFamily="2" charset="-122"/>
              </a:defRPr>
            </a:lvl4pPr>
            <a:lvl5pPr marL="1828800" lvl="4" algn="l" defTabSz="457200">
              <a:defRPr sz="1800" kern="1200">
                <a:solidFill>
                  <a:schemeClr val="lt1"/>
                </a:solidFill>
                <a:latin typeface="Calibri" panose="020F0502020204030204"/>
                <a:ea typeface="宋体" panose="02010600030101010101" pitchFamily="2" charset="-122"/>
              </a:defRPr>
            </a:lvl5pPr>
            <a:lvl6pPr marL="2286000" lvl="5" algn="l" defTabSz="457200">
              <a:defRPr sz="1800" kern="1200">
                <a:solidFill>
                  <a:schemeClr val="lt1"/>
                </a:solidFill>
                <a:latin typeface="Calibri" panose="020F0502020204030204"/>
                <a:ea typeface="宋体" panose="02010600030101010101" pitchFamily="2" charset="-122"/>
              </a:defRPr>
            </a:lvl6pPr>
            <a:lvl7pPr marL="2743200" lvl="6" algn="l" defTabSz="457200">
              <a:defRPr sz="1800" kern="1200">
                <a:solidFill>
                  <a:schemeClr val="lt1"/>
                </a:solidFill>
                <a:latin typeface="Calibri" panose="020F0502020204030204"/>
                <a:ea typeface="宋体" panose="02010600030101010101" pitchFamily="2" charset="-122"/>
              </a:defRPr>
            </a:lvl7pPr>
            <a:lvl8pPr marL="3200400" lvl="7" algn="l" defTabSz="457200">
              <a:defRPr sz="1800" kern="1200">
                <a:solidFill>
                  <a:schemeClr val="lt1"/>
                </a:solidFill>
                <a:latin typeface="Calibri" panose="020F0502020204030204"/>
                <a:ea typeface="宋体" panose="02010600030101010101" pitchFamily="2" charset="-122"/>
              </a:defRPr>
            </a:lvl8pPr>
            <a:lvl9pPr marL="3657600" lvl="8" algn="l" defTabSz="457200">
              <a:defRPr sz="1800" kern="1200">
                <a:solidFill>
                  <a:schemeClr val="lt1"/>
                </a:solidFill>
                <a:latin typeface="Calibri" panose="020F0502020204030204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20000"/>
              </a:lnSpc>
              <a:spcBef>
                <a:spcPct val="0"/>
              </a:spcBef>
            </a:pPr>
            <a:r>
              <a:rPr lang="zh-CN" altLang="en-US" sz="1400" b="1" dirty="0">
                <a:ea typeface="微软雅黑" panose="020B0503020204020204" charset="-122"/>
              </a:rPr>
              <a:t>可拓展性和灵活性原则</a:t>
            </a:r>
            <a:endParaRPr lang="zh-CN" sz="1400" b="1" dirty="0">
              <a:latin typeface="Calibri" panose="020F0502020204030204"/>
              <a:ea typeface="微软雅黑" panose="020B0503020204020204" charset="-122"/>
            </a:endParaRPr>
          </a:p>
        </p:txBody>
      </p:sp>
      <p:sp>
        <p:nvSpPr>
          <p:cNvPr id="7" name="íṡ1iḋê">
            <a:extLst>
              <a:ext uri="{FF2B5EF4-FFF2-40B4-BE49-F238E27FC236}">
                <a16:creationId xmlns:a16="http://schemas.microsoft.com/office/drawing/2014/main" id="{5FF07FDB-CF71-BB06-FAB3-DEE18D1EC37B}"/>
              </a:ext>
            </a:extLst>
          </p:cNvPr>
          <p:cNvSpPr/>
          <p:nvPr/>
        </p:nvSpPr>
        <p:spPr>
          <a:xfrm>
            <a:off x="9895488" y="2884968"/>
            <a:ext cx="2191323" cy="787419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91440" tIns="45720" rIns="91440" bIns="45720" anchor="ctr">
            <a:normAutofit/>
          </a:bodyPr>
          <a:lstStyle>
            <a:lvl1pPr marL="0" lvl="0" algn="l" defTabSz="457200">
              <a:defRPr sz="1800" kern="1200">
                <a:solidFill>
                  <a:schemeClr val="lt1"/>
                </a:solidFill>
                <a:latin typeface="Calibri" panose="020F0502020204030204"/>
                <a:ea typeface="宋体" panose="02010600030101010101" pitchFamily="2" charset="-122"/>
              </a:defRPr>
            </a:lvl1pPr>
            <a:lvl2pPr marL="457200" lvl="1" algn="l" defTabSz="457200">
              <a:defRPr sz="1800" kern="1200">
                <a:solidFill>
                  <a:schemeClr val="lt1"/>
                </a:solidFill>
                <a:latin typeface="Calibri" panose="020F0502020204030204"/>
                <a:ea typeface="宋体" panose="02010600030101010101" pitchFamily="2" charset="-122"/>
              </a:defRPr>
            </a:lvl2pPr>
            <a:lvl3pPr marL="914400" lvl="2" algn="l" defTabSz="457200">
              <a:defRPr sz="1800" kern="1200">
                <a:solidFill>
                  <a:schemeClr val="lt1"/>
                </a:solidFill>
                <a:latin typeface="Calibri" panose="020F0502020204030204"/>
                <a:ea typeface="宋体" panose="02010600030101010101" pitchFamily="2" charset="-122"/>
              </a:defRPr>
            </a:lvl3pPr>
            <a:lvl4pPr marL="1371600" lvl="3" algn="l" defTabSz="457200">
              <a:defRPr sz="1800" kern="1200">
                <a:solidFill>
                  <a:schemeClr val="lt1"/>
                </a:solidFill>
                <a:latin typeface="Calibri" panose="020F0502020204030204"/>
                <a:ea typeface="宋体" panose="02010600030101010101" pitchFamily="2" charset="-122"/>
              </a:defRPr>
            </a:lvl4pPr>
            <a:lvl5pPr marL="1828800" lvl="4" algn="l" defTabSz="457200">
              <a:defRPr sz="1800" kern="1200">
                <a:solidFill>
                  <a:schemeClr val="lt1"/>
                </a:solidFill>
                <a:latin typeface="Calibri" panose="020F0502020204030204"/>
                <a:ea typeface="宋体" panose="02010600030101010101" pitchFamily="2" charset="-122"/>
              </a:defRPr>
            </a:lvl5pPr>
            <a:lvl6pPr marL="2286000" lvl="5" algn="l" defTabSz="457200">
              <a:defRPr sz="1800" kern="1200">
                <a:solidFill>
                  <a:schemeClr val="lt1"/>
                </a:solidFill>
                <a:latin typeface="Calibri" panose="020F0502020204030204"/>
                <a:ea typeface="宋体" panose="02010600030101010101" pitchFamily="2" charset="-122"/>
              </a:defRPr>
            </a:lvl6pPr>
            <a:lvl7pPr marL="2743200" lvl="6" algn="l" defTabSz="457200">
              <a:defRPr sz="1800" kern="1200">
                <a:solidFill>
                  <a:schemeClr val="lt1"/>
                </a:solidFill>
                <a:latin typeface="Calibri" panose="020F0502020204030204"/>
                <a:ea typeface="宋体" panose="02010600030101010101" pitchFamily="2" charset="-122"/>
              </a:defRPr>
            </a:lvl7pPr>
            <a:lvl8pPr marL="3200400" lvl="7" algn="l" defTabSz="457200">
              <a:defRPr sz="1800" kern="1200">
                <a:solidFill>
                  <a:schemeClr val="lt1"/>
                </a:solidFill>
                <a:latin typeface="Calibri" panose="020F0502020204030204"/>
                <a:ea typeface="宋体" panose="02010600030101010101" pitchFamily="2" charset="-122"/>
              </a:defRPr>
            </a:lvl8pPr>
            <a:lvl9pPr marL="3657600" lvl="8" algn="l" defTabSz="457200">
              <a:defRPr sz="1800" kern="1200">
                <a:solidFill>
                  <a:schemeClr val="lt1"/>
                </a:solidFill>
                <a:latin typeface="Calibri" panose="020F0502020204030204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20000"/>
              </a:lnSpc>
              <a:spcBef>
                <a:spcPct val="0"/>
              </a:spcBef>
            </a:pPr>
            <a:r>
              <a:rPr lang="zh-CN" altLang="en-US" sz="1400" b="1" dirty="0">
                <a:ea typeface="微软雅黑" panose="020B0503020204020204" charset="-122"/>
              </a:rPr>
              <a:t>高新能和稳定性原则</a:t>
            </a:r>
            <a:endParaRPr lang="zh-CN" sz="1400" b="1" dirty="0">
              <a:latin typeface="Calibri" panose="020F0502020204030204"/>
              <a:ea typeface="微软雅黑" panose="020B0503020204020204" charset="-122"/>
            </a:endParaRPr>
          </a:p>
        </p:txBody>
      </p:sp>
      <p:sp>
        <p:nvSpPr>
          <p:cNvPr id="8" name="íṡ1iḋê">
            <a:extLst>
              <a:ext uri="{FF2B5EF4-FFF2-40B4-BE49-F238E27FC236}">
                <a16:creationId xmlns:a16="http://schemas.microsoft.com/office/drawing/2014/main" id="{1B740006-44E1-65FE-E033-D50818D4B116}"/>
              </a:ext>
            </a:extLst>
          </p:cNvPr>
          <p:cNvSpPr/>
          <p:nvPr/>
        </p:nvSpPr>
        <p:spPr>
          <a:xfrm>
            <a:off x="9913330" y="3797596"/>
            <a:ext cx="2191323" cy="787419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91440" tIns="45720" rIns="91440" bIns="45720" anchor="ctr">
            <a:normAutofit/>
          </a:bodyPr>
          <a:lstStyle>
            <a:lvl1pPr marL="0" lvl="0" algn="l" defTabSz="457200">
              <a:defRPr sz="1800" kern="1200">
                <a:solidFill>
                  <a:schemeClr val="lt1"/>
                </a:solidFill>
                <a:latin typeface="Calibri" panose="020F0502020204030204"/>
                <a:ea typeface="宋体" panose="02010600030101010101" pitchFamily="2" charset="-122"/>
              </a:defRPr>
            </a:lvl1pPr>
            <a:lvl2pPr marL="457200" lvl="1" algn="l" defTabSz="457200">
              <a:defRPr sz="1800" kern="1200">
                <a:solidFill>
                  <a:schemeClr val="lt1"/>
                </a:solidFill>
                <a:latin typeface="Calibri" panose="020F0502020204030204"/>
                <a:ea typeface="宋体" panose="02010600030101010101" pitchFamily="2" charset="-122"/>
              </a:defRPr>
            </a:lvl2pPr>
            <a:lvl3pPr marL="914400" lvl="2" algn="l" defTabSz="457200">
              <a:defRPr sz="1800" kern="1200">
                <a:solidFill>
                  <a:schemeClr val="lt1"/>
                </a:solidFill>
                <a:latin typeface="Calibri" panose="020F0502020204030204"/>
                <a:ea typeface="宋体" panose="02010600030101010101" pitchFamily="2" charset="-122"/>
              </a:defRPr>
            </a:lvl3pPr>
            <a:lvl4pPr marL="1371600" lvl="3" algn="l" defTabSz="457200">
              <a:defRPr sz="1800" kern="1200">
                <a:solidFill>
                  <a:schemeClr val="lt1"/>
                </a:solidFill>
                <a:latin typeface="Calibri" panose="020F0502020204030204"/>
                <a:ea typeface="宋体" panose="02010600030101010101" pitchFamily="2" charset="-122"/>
              </a:defRPr>
            </a:lvl4pPr>
            <a:lvl5pPr marL="1828800" lvl="4" algn="l" defTabSz="457200">
              <a:defRPr sz="1800" kern="1200">
                <a:solidFill>
                  <a:schemeClr val="lt1"/>
                </a:solidFill>
                <a:latin typeface="Calibri" panose="020F0502020204030204"/>
                <a:ea typeface="宋体" panose="02010600030101010101" pitchFamily="2" charset="-122"/>
              </a:defRPr>
            </a:lvl5pPr>
            <a:lvl6pPr marL="2286000" lvl="5" algn="l" defTabSz="457200">
              <a:defRPr sz="1800" kern="1200">
                <a:solidFill>
                  <a:schemeClr val="lt1"/>
                </a:solidFill>
                <a:latin typeface="Calibri" panose="020F0502020204030204"/>
                <a:ea typeface="宋体" panose="02010600030101010101" pitchFamily="2" charset="-122"/>
              </a:defRPr>
            </a:lvl6pPr>
            <a:lvl7pPr marL="2743200" lvl="6" algn="l" defTabSz="457200">
              <a:defRPr sz="1800" kern="1200">
                <a:solidFill>
                  <a:schemeClr val="lt1"/>
                </a:solidFill>
                <a:latin typeface="Calibri" panose="020F0502020204030204"/>
                <a:ea typeface="宋体" panose="02010600030101010101" pitchFamily="2" charset="-122"/>
              </a:defRPr>
            </a:lvl7pPr>
            <a:lvl8pPr marL="3200400" lvl="7" algn="l" defTabSz="457200">
              <a:defRPr sz="1800" kern="1200">
                <a:solidFill>
                  <a:schemeClr val="lt1"/>
                </a:solidFill>
                <a:latin typeface="Calibri" panose="020F0502020204030204"/>
                <a:ea typeface="宋体" panose="02010600030101010101" pitchFamily="2" charset="-122"/>
              </a:defRPr>
            </a:lvl8pPr>
            <a:lvl9pPr marL="3657600" lvl="8" algn="l" defTabSz="457200">
              <a:defRPr sz="1800" kern="1200">
                <a:solidFill>
                  <a:schemeClr val="lt1"/>
                </a:solidFill>
                <a:latin typeface="Calibri" panose="020F0502020204030204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20000"/>
              </a:lnSpc>
              <a:spcBef>
                <a:spcPct val="0"/>
              </a:spcBef>
            </a:pPr>
            <a:r>
              <a:rPr lang="zh-CN" altLang="en-US" sz="1400" b="1" dirty="0">
                <a:ea typeface="微软雅黑" panose="020B0503020204020204" charset="-122"/>
              </a:rPr>
              <a:t>安全性和可靠性原则</a:t>
            </a:r>
            <a:endParaRPr lang="zh-CN" sz="1400" b="1" dirty="0">
              <a:latin typeface="Calibri" panose="020F0502020204030204"/>
              <a:ea typeface="微软雅黑" panose="020B0503020204020204" charset="-122"/>
            </a:endParaRPr>
          </a:p>
        </p:txBody>
      </p:sp>
      <p:sp>
        <p:nvSpPr>
          <p:cNvPr id="9" name="íṡ1iḋê">
            <a:extLst>
              <a:ext uri="{FF2B5EF4-FFF2-40B4-BE49-F238E27FC236}">
                <a16:creationId xmlns:a16="http://schemas.microsoft.com/office/drawing/2014/main" id="{CE5C12D5-9176-7FBD-B918-44407BE30A3A}"/>
              </a:ext>
            </a:extLst>
          </p:cNvPr>
          <p:cNvSpPr/>
          <p:nvPr/>
        </p:nvSpPr>
        <p:spPr>
          <a:xfrm>
            <a:off x="9916995" y="4710224"/>
            <a:ext cx="2191323" cy="787419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91440" tIns="45720" rIns="91440" bIns="45720" anchor="ctr">
            <a:normAutofit/>
          </a:bodyPr>
          <a:lstStyle>
            <a:lvl1pPr marL="0" lvl="0" algn="l" defTabSz="457200">
              <a:defRPr sz="1800" kern="1200">
                <a:solidFill>
                  <a:schemeClr val="lt1"/>
                </a:solidFill>
                <a:latin typeface="Calibri" panose="020F0502020204030204"/>
                <a:ea typeface="宋体" panose="02010600030101010101" pitchFamily="2" charset="-122"/>
              </a:defRPr>
            </a:lvl1pPr>
            <a:lvl2pPr marL="457200" lvl="1" algn="l" defTabSz="457200">
              <a:defRPr sz="1800" kern="1200">
                <a:solidFill>
                  <a:schemeClr val="lt1"/>
                </a:solidFill>
                <a:latin typeface="Calibri" panose="020F0502020204030204"/>
                <a:ea typeface="宋体" panose="02010600030101010101" pitchFamily="2" charset="-122"/>
              </a:defRPr>
            </a:lvl2pPr>
            <a:lvl3pPr marL="914400" lvl="2" algn="l" defTabSz="457200">
              <a:defRPr sz="1800" kern="1200">
                <a:solidFill>
                  <a:schemeClr val="lt1"/>
                </a:solidFill>
                <a:latin typeface="Calibri" panose="020F0502020204030204"/>
                <a:ea typeface="宋体" panose="02010600030101010101" pitchFamily="2" charset="-122"/>
              </a:defRPr>
            </a:lvl3pPr>
            <a:lvl4pPr marL="1371600" lvl="3" algn="l" defTabSz="457200">
              <a:defRPr sz="1800" kern="1200">
                <a:solidFill>
                  <a:schemeClr val="lt1"/>
                </a:solidFill>
                <a:latin typeface="Calibri" panose="020F0502020204030204"/>
                <a:ea typeface="宋体" panose="02010600030101010101" pitchFamily="2" charset="-122"/>
              </a:defRPr>
            </a:lvl4pPr>
            <a:lvl5pPr marL="1828800" lvl="4" algn="l" defTabSz="457200">
              <a:defRPr sz="1800" kern="1200">
                <a:solidFill>
                  <a:schemeClr val="lt1"/>
                </a:solidFill>
                <a:latin typeface="Calibri" panose="020F0502020204030204"/>
                <a:ea typeface="宋体" panose="02010600030101010101" pitchFamily="2" charset="-122"/>
              </a:defRPr>
            </a:lvl5pPr>
            <a:lvl6pPr marL="2286000" lvl="5" algn="l" defTabSz="457200">
              <a:defRPr sz="1800" kern="1200">
                <a:solidFill>
                  <a:schemeClr val="lt1"/>
                </a:solidFill>
                <a:latin typeface="Calibri" panose="020F0502020204030204"/>
                <a:ea typeface="宋体" panose="02010600030101010101" pitchFamily="2" charset="-122"/>
              </a:defRPr>
            </a:lvl6pPr>
            <a:lvl7pPr marL="2743200" lvl="6" algn="l" defTabSz="457200">
              <a:defRPr sz="1800" kern="1200">
                <a:solidFill>
                  <a:schemeClr val="lt1"/>
                </a:solidFill>
                <a:latin typeface="Calibri" panose="020F0502020204030204"/>
                <a:ea typeface="宋体" panose="02010600030101010101" pitchFamily="2" charset="-122"/>
              </a:defRPr>
            </a:lvl7pPr>
            <a:lvl8pPr marL="3200400" lvl="7" algn="l" defTabSz="457200">
              <a:defRPr sz="1800" kern="1200">
                <a:solidFill>
                  <a:schemeClr val="lt1"/>
                </a:solidFill>
                <a:latin typeface="Calibri" panose="020F0502020204030204"/>
                <a:ea typeface="宋体" panose="02010600030101010101" pitchFamily="2" charset="-122"/>
              </a:defRPr>
            </a:lvl8pPr>
            <a:lvl9pPr marL="3657600" lvl="8" algn="l" defTabSz="457200">
              <a:defRPr sz="1800" kern="1200">
                <a:solidFill>
                  <a:schemeClr val="lt1"/>
                </a:solidFill>
                <a:latin typeface="Calibri" panose="020F0502020204030204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20000"/>
              </a:lnSpc>
              <a:spcBef>
                <a:spcPct val="0"/>
              </a:spcBef>
            </a:pPr>
            <a:r>
              <a:rPr lang="zh-CN" altLang="en-US" sz="1400" b="1" dirty="0">
                <a:ea typeface="微软雅黑" panose="020B0503020204020204" charset="-122"/>
              </a:rPr>
              <a:t>易用性和友好型原则</a:t>
            </a:r>
            <a:endParaRPr lang="zh-CN" sz="1400" b="1" dirty="0">
              <a:latin typeface="Calibri" panose="020F0502020204030204"/>
              <a:ea typeface="微软雅黑" panose="020B0503020204020204" charset="-122"/>
            </a:endParaRPr>
          </a:p>
        </p:txBody>
      </p:sp>
      <p:sp>
        <p:nvSpPr>
          <p:cNvPr id="10" name="íṡ1iḋê">
            <a:extLst>
              <a:ext uri="{FF2B5EF4-FFF2-40B4-BE49-F238E27FC236}">
                <a16:creationId xmlns:a16="http://schemas.microsoft.com/office/drawing/2014/main" id="{6E93E68A-9FC0-F8E6-ADA0-2ECACF961039}"/>
              </a:ext>
            </a:extLst>
          </p:cNvPr>
          <p:cNvSpPr/>
          <p:nvPr/>
        </p:nvSpPr>
        <p:spPr>
          <a:xfrm>
            <a:off x="9895487" y="5628473"/>
            <a:ext cx="2191323" cy="787419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91440" tIns="45720" rIns="91440" bIns="45720" anchor="ctr">
            <a:normAutofit/>
          </a:bodyPr>
          <a:lstStyle>
            <a:lvl1pPr marL="0" lvl="0" algn="l" defTabSz="457200">
              <a:defRPr sz="1800" kern="1200">
                <a:solidFill>
                  <a:schemeClr val="lt1"/>
                </a:solidFill>
                <a:latin typeface="Calibri" panose="020F0502020204030204"/>
                <a:ea typeface="宋体" panose="02010600030101010101" pitchFamily="2" charset="-122"/>
              </a:defRPr>
            </a:lvl1pPr>
            <a:lvl2pPr marL="457200" lvl="1" algn="l" defTabSz="457200">
              <a:defRPr sz="1800" kern="1200">
                <a:solidFill>
                  <a:schemeClr val="lt1"/>
                </a:solidFill>
                <a:latin typeface="Calibri" panose="020F0502020204030204"/>
                <a:ea typeface="宋体" panose="02010600030101010101" pitchFamily="2" charset="-122"/>
              </a:defRPr>
            </a:lvl2pPr>
            <a:lvl3pPr marL="914400" lvl="2" algn="l" defTabSz="457200">
              <a:defRPr sz="1800" kern="1200">
                <a:solidFill>
                  <a:schemeClr val="lt1"/>
                </a:solidFill>
                <a:latin typeface="Calibri" panose="020F0502020204030204"/>
                <a:ea typeface="宋体" panose="02010600030101010101" pitchFamily="2" charset="-122"/>
              </a:defRPr>
            </a:lvl3pPr>
            <a:lvl4pPr marL="1371600" lvl="3" algn="l" defTabSz="457200">
              <a:defRPr sz="1800" kern="1200">
                <a:solidFill>
                  <a:schemeClr val="lt1"/>
                </a:solidFill>
                <a:latin typeface="Calibri" panose="020F0502020204030204"/>
                <a:ea typeface="宋体" panose="02010600030101010101" pitchFamily="2" charset="-122"/>
              </a:defRPr>
            </a:lvl4pPr>
            <a:lvl5pPr marL="1828800" lvl="4" algn="l" defTabSz="457200">
              <a:defRPr sz="1800" kern="1200">
                <a:solidFill>
                  <a:schemeClr val="lt1"/>
                </a:solidFill>
                <a:latin typeface="Calibri" panose="020F0502020204030204"/>
                <a:ea typeface="宋体" panose="02010600030101010101" pitchFamily="2" charset="-122"/>
              </a:defRPr>
            </a:lvl5pPr>
            <a:lvl6pPr marL="2286000" lvl="5" algn="l" defTabSz="457200">
              <a:defRPr sz="1800" kern="1200">
                <a:solidFill>
                  <a:schemeClr val="lt1"/>
                </a:solidFill>
                <a:latin typeface="Calibri" panose="020F0502020204030204"/>
                <a:ea typeface="宋体" panose="02010600030101010101" pitchFamily="2" charset="-122"/>
              </a:defRPr>
            </a:lvl6pPr>
            <a:lvl7pPr marL="2743200" lvl="6" algn="l" defTabSz="457200">
              <a:defRPr sz="1800" kern="1200">
                <a:solidFill>
                  <a:schemeClr val="lt1"/>
                </a:solidFill>
                <a:latin typeface="Calibri" panose="020F0502020204030204"/>
                <a:ea typeface="宋体" panose="02010600030101010101" pitchFamily="2" charset="-122"/>
              </a:defRPr>
            </a:lvl7pPr>
            <a:lvl8pPr marL="3200400" lvl="7" algn="l" defTabSz="457200">
              <a:defRPr sz="1800" kern="1200">
                <a:solidFill>
                  <a:schemeClr val="lt1"/>
                </a:solidFill>
                <a:latin typeface="Calibri" panose="020F0502020204030204"/>
                <a:ea typeface="宋体" panose="02010600030101010101" pitchFamily="2" charset="-122"/>
              </a:defRPr>
            </a:lvl8pPr>
            <a:lvl9pPr marL="3657600" lvl="8" algn="l" defTabSz="457200">
              <a:defRPr sz="1800" kern="1200">
                <a:solidFill>
                  <a:schemeClr val="lt1"/>
                </a:solidFill>
                <a:latin typeface="Calibri" panose="020F0502020204030204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20000"/>
              </a:lnSpc>
              <a:spcBef>
                <a:spcPct val="0"/>
              </a:spcBef>
            </a:pPr>
            <a:r>
              <a:rPr lang="zh-CN" altLang="en-US" sz="1400" b="1" dirty="0">
                <a:ea typeface="微软雅黑" panose="020B0503020204020204" charset="-122"/>
              </a:rPr>
              <a:t>持续迭代和优化原则</a:t>
            </a:r>
            <a:endParaRPr lang="zh-CN" sz="1400" b="1" dirty="0">
              <a:latin typeface="Calibri" panose="020F0502020204030204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002" name="AutoShape 2"/>
          <p:cNvSpPr/>
          <p:nvPr/>
        </p:nvSpPr>
        <p:spPr>
          <a:xfrm>
            <a:off x="533400" y="215796"/>
            <a:ext cx="1605280" cy="521970"/>
          </a:xfrm>
          <a:prstGeom prst="rect">
            <a:avLst/>
          </a:prstGeom>
          <a:noFill/>
          <a:ln/>
        </p:spPr>
        <p:txBody>
          <a:bodyPr vert="horz" wrap="none" lIns="91440" tIns="45720" rIns="91440" bIns="45720" rtlCol="0" anchor="t" anchorCtr="0">
            <a:noAutofit/>
          </a:bodyPr>
          <a:lstStyle/>
          <a:p>
            <a:pPr algn="l">
              <a:defRPr/>
            </a:pPr>
            <a:r>
              <a:rPr lang="en-US" sz="3000" b="1" dirty="0">
                <a:solidFill>
                  <a:schemeClr val="accent3"/>
                </a:solidFill>
                <a:latin typeface="微软雅黑"/>
                <a:ea typeface="微软雅黑"/>
                <a:cs typeface="微软雅黑"/>
              </a:rPr>
              <a:t>2.4 </a:t>
            </a:r>
            <a:r>
              <a:rPr lang="en-US" sz="3000" b="1" dirty="0" err="1">
                <a:solidFill>
                  <a:schemeClr val="accent3"/>
                </a:solidFill>
                <a:latin typeface="微软雅黑"/>
                <a:ea typeface="微软雅黑"/>
                <a:cs typeface="微软雅黑"/>
              </a:rPr>
              <a:t>系统测试</a:t>
            </a:r>
            <a:endParaRPr lang="en-US" sz="3000" dirty="0">
              <a:solidFill>
                <a:schemeClr val="accent3"/>
              </a:solidFill>
            </a:endParaRPr>
          </a:p>
        </p:txBody>
      </p:sp>
      <p:pic>
        <p:nvPicPr>
          <p:cNvPr id="700006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802172" y="874396"/>
            <a:ext cx="10587656" cy="5983603"/>
          </a:xfrm>
          <a:prstGeom prst="rect">
            <a:avLst/>
          </a:prstGeom>
        </p:spPr>
      </p:pic>
      <p:pic>
        <p:nvPicPr>
          <p:cNvPr id="700007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802173" y="874396"/>
            <a:ext cx="10587656" cy="6134802"/>
          </a:xfrm>
          <a:prstGeom prst="rect">
            <a:avLst/>
          </a:prstGeom>
        </p:spPr>
      </p:pic>
      <p:pic>
        <p:nvPicPr>
          <p:cNvPr id="700008" name="Picture 7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812902" y="854574"/>
            <a:ext cx="11386457" cy="60034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0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000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000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0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7000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0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7000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002" name="AutoShape 2"/>
          <p:cNvSpPr/>
          <p:nvPr/>
        </p:nvSpPr>
        <p:spPr>
          <a:xfrm>
            <a:off x="521228" y="261025"/>
            <a:ext cx="2031325" cy="646331"/>
          </a:xfrm>
          <a:prstGeom prst="rect">
            <a:avLst/>
          </a:prstGeom>
          <a:noFill/>
          <a:ln/>
        </p:spPr>
        <p:txBody>
          <a:bodyPr vert="horz" wrap="none" lIns="91440" tIns="45720" rIns="91440" bIns="45720" rtlCol="0" anchor="t" anchorCtr="0">
            <a:noAutofit/>
          </a:bodyPr>
          <a:lstStyle/>
          <a:p>
            <a:pPr algn="l">
              <a:defRPr/>
            </a:pPr>
            <a:r>
              <a:rPr lang="en-US" sz="3000" b="1" dirty="0">
                <a:solidFill>
                  <a:schemeClr val="accent3"/>
                </a:solidFill>
                <a:latin typeface="微软雅黑"/>
                <a:ea typeface="微软雅黑"/>
                <a:cs typeface="微软雅黑"/>
              </a:rPr>
              <a:t>2.5 </a:t>
            </a:r>
            <a:r>
              <a:rPr lang="en-US" sz="3000" b="1" dirty="0" err="1">
                <a:solidFill>
                  <a:schemeClr val="accent3"/>
                </a:solidFill>
                <a:latin typeface="微软雅黑"/>
                <a:ea typeface="微软雅黑"/>
                <a:cs typeface="微软雅黑"/>
              </a:rPr>
              <a:t>团队合作</a:t>
            </a:r>
            <a:endParaRPr lang="en-US" sz="3000" dirty="0">
              <a:solidFill>
                <a:schemeClr val="accent3"/>
              </a:solidFill>
            </a:endParaRPr>
          </a:p>
        </p:txBody>
      </p:sp>
      <p:grpSp>
        <p:nvGrpSpPr>
          <p:cNvPr id="800003" name="Group 3"/>
          <p:cNvGrpSpPr/>
          <p:nvPr/>
        </p:nvGrpSpPr>
        <p:grpSpPr>
          <a:xfrm>
            <a:off x="2095119" y="2765679"/>
            <a:ext cx="933164" cy="207645"/>
            <a:chOff x="2095119" y="2765679"/>
            <a:chExt cx="933164" cy="207645"/>
          </a:xfrm>
        </p:grpSpPr>
        <p:sp>
          <p:nvSpPr>
            <p:cNvPr id="800024" name="Freeform 4"/>
            <p:cNvSpPr/>
            <p:nvPr/>
          </p:nvSpPr>
          <p:spPr>
            <a:xfrm>
              <a:off x="2095119" y="2765679"/>
              <a:ext cx="123158" cy="207645"/>
            </a:xfrm>
            <a:custGeom>
              <a:avLst/>
              <a:gdLst/>
              <a:ahLst/>
              <a:cxnLst/>
              <a:rect l="l" t="t" r="r" b="b"/>
              <a:pathLst>
                <a:path w="337247" h="324782">
                  <a:moveTo>
                    <a:pt x="119739" y="228539"/>
                  </a:moveTo>
                  <a:lnTo>
                    <a:pt x="119739" y="252828"/>
                  </a:lnTo>
                  <a:lnTo>
                    <a:pt x="162769" y="252828"/>
                  </a:lnTo>
                  <a:lnTo>
                    <a:pt x="162769" y="228539"/>
                  </a:lnTo>
                  <a:close/>
                </a:path>
                <a:path w="337247" h="324782">
                  <a:moveTo>
                    <a:pt x="38696" y="228539"/>
                  </a:moveTo>
                  <a:lnTo>
                    <a:pt x="38696" y="252828"/>
                  </a:lnTo>
                  <a:lnTo>
                    <a:pt x="81728" y="252828"/>
                  </a:lnTo>
                  <a:lnTo>
                    <a:pt x="81728" y="228539"/>
                  </a:lnTo>
                  <a:close/>
                </a:path>
                <a:path w="337247" h="324782">
                  <a:moveTo>
                    <a:pt x="255140" y="208349"/>
                  </a:moveTo>
                  <a:lnTo>
                    <a:pt x="255140" y="229678"/>
                  </a:lnTo>
                  <a:lnTo>
                    <a:pt x="307826" y="229678"/>
                  </a:lnTo>
                  <a:lnTo>
                    <a:pt x="307826" y="208349"/>
                  </a:lnTo>
                  <a:close/>
                </a:path>
                <a:path w="337247" h="324782">
                  <a:moveTo>
                    <a:pt x="119739" y="188084"/>
                  </a:moveTo>
                  <a:lnTo>
                    <a:pt x="119739" y="212372"/>
                  </a:lnTo>
                  <a:lnTo>
                    <a:pt x="162769" y="212372"/>
                  </a:lnTo>
                  <a:lnTo>
                    <a:pt x="162769" y="188084"/>
                  </a:lnTo>
                  <a:close/>
                </a:path>
                <a:path w="337247" h="324782">
                  <a:moveTo>
                    <a:pt x="38696" y="188084"/>
                  </a:moveTo>
                  <a:lnTo>
                    <a:pt x="38696" y="212372"/>
                  </a:lnTo>
                  <a:lnTo>
                    <a:pt x="81728" y="212372"/>
                  </a:lnTo>
                  <a:lnTo>
                    <a:pt x="81728" y="188084"/>
                  </a:lnTo>
                  <a:close/>
                </a:path>
                <a:path w="337247" h="324782">
                  <a:moveTo>
                    <a:pt x="255140" y="167818"/>
                  </a:moveTo>
                  <a:lnTo>
                    <a:pt x="255140" y="189222"/>
                  </a:lnTo>
                  <a:lnTo>
                    <a:pt x="307826" y="189222"/>
                  </a:lnTo>
                  <a:lnTo>
                    <a:pt x="307826" y="167818"/>
                  </a:lnTo>
                  <a:close/>
                </a:path>
                <a:path w="337247" h="324782">
                  <a:moveTo>
                    <a:pt x="119739" y="147628"/>
                  </a:moveTo>
                  <a:lnTo>
                    <a:pt x="119739" y="171916"/>
                  </a:lnTo>
                  <a:lnTo>
                    <a:pt x="162769" y="171916"/>
                  </a:lnTo>
                  <a:lnTo>
                    <a:pt x="162769" y="147628"/>
                  </a:lnTo>
                  <a:close/>
                </a:path>
                <a:path w="337247" h="324782">
                  <a:moveTo>
                    <a:pt x="38696" y="147628"/>
                  </a:moveTo>
                  <a:lnTo>
                    <a:pt x="38696" y="171916"/>
                  </a:lnTo>
                  <a:lnTo>
                    <a:pt x="81728" y="171916"/>
                  </a:lnTo>
                  <a:lnTo>
                    <a:pt x="81728" y="147628"/>
                  </a:lnTo>
                  <a:close/>
                </a:path>
                <a:path w="337247" h="324782">
                  <a:moveTo>
                    <a:pt x="255140" y="127363"/>
                  </a:moveTo>
                  <a:lnTo>
                    <a:pt x="255140" y="148691"/>
                  </a:lnTo>
                  <a:lnTo>
                    <a:pt x="307826" y="148691"/>
                  </a:lnTo>
                  <a:lnTo>
                    <a:pt x="307826" y="127363"/>
                  </a:lnTo>
                  <a:close/>
                </a:path>
                <a:path w="337247" h="324782">
                  <a:moveTo>
                    <a:pt x="119739" y="107173"/>
                  </a:moveTo>
                  <a:lnTo>
                    <a:pt x="119739" y="131461"/>
                  </a:lnTo>
                  <a:lnTo>
                    <a:pt x="162769" y="131461"/>
                  </a:lnTo>
                  <a:lnTo>
                    <a:pt x="162769" y="107173"/>
                  </a:lnTo>
                  <a:close/>
                </a:path>
                <a:path w="337247" h="324782">
                  <a:moveTo>
                    <a:pt x="38696" y="107173"/>
                  </a:moveTo>
                  <a:lnTo>
                    <a:pt x="38696" y="131461"/>
                  </a:lnTo>
                  <a:lnTo>
                    <a:pt x="81728" y="131461"/>
                  </a:lnTo>
                  <a:lnTo>
                    <a:pt x="81728" y="107173"/>
                  </a:lnTo>
                  <a:close/>
                </a:path>
                <a:path w="337247" h="324782">
                  <a:moveTo>
                    <a:pt x="255140" y="86907"/>
                  </a:moveTo>
                  <a:lnTo>
                    <a:pt x="255140" y="108235"/>
                  </a:lnTo>
                  <a:lnTo>
                    <a:pt x="307826" y="108235"/>
                  </a:lnTo>
                  <a:lnTo>
                    <a:pt x="307826" y="86907"/>
                  </a:lnTo>
                  <a:close/>
                </a:path>
                <a:path w="337247" h="324782">
                  <a:moveTo>
                    <a:pt x="106828" y="53297"/>
                  </a:moveTo>
                  <a:lnTo>
                    <a:pt x="200098" y="53297"/>
                  </a:lnTo>
                  <a:lnTo>
                    <a:pt x="200098" y="63612"/>
                  </a:lnTo>
                  <a:lnTo>
                    <a:pt x="106828" y="63612"/>
                  </a:lnTo>
                  <a:close/>
                </a:path>
                <a:path w="337247" h="324782">
                  <a:moveTo>
                    <a:pt x="106828" y="27586"/>
                  </a:moveTo>
                  <a:lnTo>
                    <a:pt x="200098" y="27586"/>
                  </a:lnTo>
                  <a:lnTo>
                    <a:pt x="200098" y="37823"/>
                  </a:lnTo>
                  <a:lnTo>
                    <a:pt x="106828" y="37823"/>
                  </a:lnTo>
                  <a:close/>
                </a:path>
                <a:path w="337247" h="324782">
                  <a:moveTo>
                    <a:pt x="91990" y="13966"/>
                  </a:moveTo>
                  <a:lnTo>
                    <a:pt x="91990" y="86224"/>
                  </a:lnTo>
                  <a:lnTo>
                    <a:pt x="187706" y="86224"/>
                  </a:lnTo>
                  <a:lnTo>
                    <a:pt x="187706" y="188843"/>
                  </a:lnTo>
                  <a:lnTo>
                    <a:pt x="187706" y="294421"/>
                  </a:lnTo>
                  <a:lnTo>
                    <a:pt x="203063" y="294421"/>
                  </a:lnTo>
                  <a:lnTo>
                    <a:pt x="203063" y="188843"/>
                  </a:lnTo>
                  <a:lnTo>
                    <a:pt x="203063" y="85996"/>
                  </a:lnTo>
                  <a:lnTo>
                    <a:pt x="214847" y="79469"/>
                  </a:lnTo>
                  <a:lnTo>
                    <a:pt x="214847" y="13966"/>
                  </a:lnTo>
                  <a:close/>
                </a:path>
                <a:path w="337247" h="324782">
                  <a:moveTo>
                    <a:pt x="78002" y="0"/>
                  </a:moveTo>
                  <a:lnTo>
                    <a:pt x="228911" y="0"/>
                  </a:lnTo>
                  <a:lnTo>
                    <a:pt x="228911" y="71651"/>
                  </a:lnTo>
                  <a:lnTo>
                    <a:pt x="239479" y="65807"/>
                  </a:lnTo>
                  <a:lnTo>
                    <a:pt x="323486" y="65807"/>
                  </a:lnTo>
                  <a:lnTo>
                    <a:pt x="323486" y="294421"/>
                  </a:lnTo>
                  <a:lnTo>
                    <a:pt x="337247" y="294421"/>
                  </a:lnTo>
                  <a:lnTo>
                    <a:pt x="337247" y="324782"/>
                  </a:lnTo>
                  <a:lnTo>
                    <a:pt x="0" y="324782"/>
                  </a:lnTo>
                  <a:lnTo>
                    <a:pt x="0" y="294421"/>
                  </a:lnTo>
                  <a:lnTo>
                    <a:pt x="13761" y="294421"/>
                  </a:lnTo>
                  <a:lnTo>
                    <a:pt x="13761" y="86224"/>
                  </a:lnTo>
                  <a:lnTo>
                    <a:pt x="78002" y="86224"/>
                  </a:lnTo>
                </a:path>
              </a:pathLst>
            </a:custGeom>
            <a:solidFill>
              <a:schemeClr val="lt1">
                <a:alpha val="100000"/>
              </a:schemeClr>
            </a:solidFill>
            <a:ln/>
          </p:spPr>
          <p:txBody>
            <a:bodyPr vert="horz" wrap="square" rtlCol="0" anchor="t" anchorCtr="0">
              <a:noAutofit/>
            </a:bodyPr>
            <a:lstStyle/>
            <a:p>
              <a:pPr algn="l">
                <a:defRPr/>
              </a:pPr>
              <a:endParaRPr lang="en-US" sz="1100"/>
            </a:p>
          </p:txBody>
        </p:sp>
        <p:sp>
          <p:nvSpPr>
            <p:cNvPr id="800022" name="Freeform 5"/>
            <p:cNvSpPr/>
            <p:nvPr/>
          </p:nvSpPr>
          <p:spPr>
            <a:xfrm>
              <a:off x="2905125" y="2765679"/>
              <a:ext cx="123158" cy="207645"/>
            </a:xfrm>
            <a:custGeom>
              <a:avLst/>
              <a:gdLst/>
              <a:ahLst/>
              <a:cxnLst/>
              <a:rect l="l" t="t" r="r" b="b"/>
              <a:pathLst>
                <a:path w="337247" h="324782">
                  <a:moveTo>
                    <a:pt x="119739" y="228539"/>
                  </a:moveTo>
                  <a:lnTo>
                    <a:pt x="119739" y="252828"/>
                  </a:lnTo>
                  <a:lnTo>
                    <a:pt x="162769" y="252828"/>
                  </a:lnTo>
                  <a:lnTo>
                    <a:pt x="162769" y="228539"/>
                  </a:lnTo>
                  <a:close/>
                </a:path>
                <a:path w="337247" h="324782">
                  <a:moveTo>
                    <a:pt x="38696" y="228539"/>
                  </a:moveTo>
                  <a:lnTo>
                    <a:pt x="38696" y="252828"/>
                  </a:lnTo>
                  <a:lnTo>
                    <a:pt x="81728" y="252828"/>
                  </a:lnTo>
                  <a:lnTo>
                    <a:pt x="81728" y="228539"/>
                  </a:lnTo>
                  <a:close/>
                </a:path>
                <a:path w="337247" h="324782">
                  <a:moveTo>
                    <a:pt x="255140" y="208349"/>
                  </a:moveTo>
                  <a:lnTo>
                    <a:pt x="255140" y="229678"/>
                  </a:lnTo>
                  <a:lnTo>
                    <a:pt x="307826" y="229678"/>
                  </a:lnTo>
                  <a:lnTo>
                    <a:pt x="307826" y="208349"/>
                  </a:lnTo>
                  <a:close/>
                </a:path>
                <a:path w="337247" h="324782">
                  <a:moveTo>
                    <a:pt x="119739" y="188084"/>
                  </a:moveTo>
                  <a:lnTo>
                    <a:pt x="119739" y="212372"/>
                  </a:lnTo>
                  <a:lnTo>
                    <a:pt x="162769" y="212372"/>
                  </a:lnTo>
                  <a:lnTo>
                    <a:pt x="162769" y="188084"/>
                  </a:lnTo>
                  <a:close/>
                </a:path>
                <a:path w="337247" h="324782">
                  <a:moveTo>
                    <a:pt x="38696" y="188084"/>
                  </a:moveTo>
                  <a:lnTo>
                    <a:pt x="38696" y="212372"/>
                  </a:lnTo>
                  <a:lnTo>
                    <a:pt x="81728" y="212372"/>
                  </a:lnTo>
                  <a:lnTo>
                    <a:pt x="81728" y="188084"/>
                  </a:lnTo>
                  <a:close/>
                </a:path>
                <a:path w="337247" h="324782">
                  <a:moveTo>
                    <a:pt x="255140" y="167818"/>
                  </a:moveTo>
                  <a:lnTo>
                    <a:pt x="255140" y="189222"/>
                  </a:lnTo>
                  <a:lnTo>
                    <a:pt x="307826" y="189222"/>
                  </a:lnTo>
                  <a:lnTo>
                    <a:pt x="307826" y="167818"/>
                  </a:lnTo>
                  <a:close/>
                </a:path>
                <a:path w="337247" h="324782">
                  <a:moveTo>
                    <a:pt x="119739" y="147628"/>
                  </a:moveTo>
                  <a:lnTo>
                    <a:pt x="119739" y="171916"/>
                  </a:lnTo>
                  <a:lnTo>
                    <a:pt x="162769" y="171916"/>
                  </a:lnTo>
                  <a:lnTo>
                    <a:pt x="162769" y="147628"/>
                  </a:lnTo>
                  <a:close/>
                </a:path>
                <a:path w="337247" h="324782">
                  <a:moveTo>
                    <a:pt x="38696" y="147628"/>
                  </a:moveTo>
                  <a:lnTo>
                    <a:pt x="38696" y="171916"/>
                  </a:lnTo>
                  <a:lnTo>
                    <a:pt x="81728" y="171916"/>
                  </a:lnTo>
                  <a:lnTo>
                    <a:pt x="81728" y="147628"/>
                  </a:lnTo>
                  <a:close/>
                </a:path>
                <a:path w="337247" h="324782">
                  <a:moveTo>
                    <a:pt x="255140" y="127363"/>
                  </a:moveTo>
                  <a:lnTo>
                    <a:pt x="255140" y="148691"/>
                  </a:lnTo>
                  <a:lnTo>
                    <a:pt x="307826" y="148691"/>
                  </a:lnTo>
                  <a:lnTo>
                    <a:pt x="307826" y="127363"/>
                  </a:lnTo>
                  <a:close/>
                </a:path>
                <a:path w="337247" h="324782">
                  <a:moveTo>
                    <a:pt x="119739" y="107173"/>
                  </a:moveTo>
                  <a:lnTo>
                    <a:pt x="119739" y="131461"/>
                  </a:lnTo>
                  <a:lnTo>
                    <a:pt x="162769" y="131461"/>
                  </a:lnTo>
                  <a:lnTo>
                    <a:pt x="162769" y="107173"/>
                  </a:lnTo>
                  <a:close/>
                </a:path>
                <a:path w="337247" h="324782">
                  <a:moveTo>
                    <a:pt x="38696" y="107173"/>
                  </a:moveTo>
                  <a:lnTo>
                    <a:pt x="38696" y="131461"/>
                  </a:lnTo>
                  <a:lnTo>
                    <a:pt x="81728" y="131461"/>
                  </a:lnTo>
                  <a:lnTo>
                    <a:pt x="81728" y="107173"/>
                  </a:lnTo>
                  <a:close/>
                </a:path>
                <a:path w="337247" h="324782">
                  <a:moveTo>
                    <a:pt x="255140" y="86907"/>
                  </a:moveTo>
                  <a:lnTo>
                    <a:pt x="255140" y="108235"/>
                  </a:lnTo>
                  <a:lnTo>
                    <a:pt x="307826" y="108235"/>
                  </a:lnTo>
                  <a:lnTo>
                    <a:pt x="307826" y="86907"/>
                  </a:lnTo>
                  <a:close/>
                </a:path>
                <a:path w="337247" h="324782">
                  <a:moveTo>
                    <a:pt x="106828" y="53297"/>
                  </a:moveTo>
                  <a:lnTo>
                    <a:pt x="200098" y="53297"/>
                  </a:lnTo>
                  <a:lnTo>
                    <a:pt x="200098" y="63612"/>
                  </a:lnTo>
                  <a:lnTo>
                    <a:pt x="106828" y="63612"/>
                  </a:lnTo>
                  <a:close/>
                </a:path>
                <a:path w="337247" h="324782">
                  <a:moveTo>
                    <a:pt x="106828" y="27586"/>
                  </a:moveTo>
                  <a:lnTo>
                    <a:pt x="200098" y="27586"/>
                  </a:lnTo>
                  <a:lnTo>
                    <a:pt x="200098" y="37823"/>
                  </a:lnTo>
                  <a:lnTo>
                    <a:pt x="106828" y="37823"/>
                  </a:lnTo>
                  <a:close/>
                </a:path>
                <a:path w="337247" h="324782">
                  <a:moveTo>
                    <a:pt x="91990" y="13966"/>
                  </a:moveTo>
                  <a:lnTo>
                    <a:pt x="91990" y="86224"/>
                  </a:lnTo>
                  <a:lnTo>
                    <a:pt x="187706" y="86224"/>
                  </a:lnTo>
                  <a:lnTo>
                    <a:pt x="187706" y="188843"/>
                  </a:lnTo>
                  <a:lnTo>
                    <a:pt x="187706" y="294421"/>
                  </a:lnTo>
                  <a:lnTo>
                    <a:pt x="203063" y="294421"/>
                  </a:lnTo>
                  <a:lnTo>
                    <a:pt x="203063" y="188843"/>
                  </a:lnTo>
                  <a:lnTo>
                    <a:pt x="203063" y="85996"/>
                  </a:lnTo>
                  <a:lnTo>
                    <a:pt x="214847" y="79469"/>
                  </a:lnTo>
                  <a:lnTo>
                    <a:pt x="214847" y="13966"/>
                  </a:lnTo>
                  <a:close/>
                </a:path>
                <a:path w="337247" h="324782">
                  <a:moveTo>
                    <a:pt x="78002" y="0"/>
                  </a:moveTo>
                  <a:lnTo>
                    <a:pt x="228911" y="0"/>
                  </a:lnTo>
                  <a:lnTo>
                    <a:pt x="228911" y="71651"/>
                  </a:lnTo>
                  <a:lnTo>
                    <a:pt x="239479" y="65807"/>
                  </a:lnTo>
                  <a:lnTo>
                    <a:pt x="323486" y="65807"/>
                  </a:lnTo>
                  <a:lnTo>
                    <a:pt x="323486" y="294421"/>
                  </a:lnTo>
                  <a:lnTo>
                    <a:pt x="337247" y="294421"/>
                  </a:lnTo>
                  <a:lnTo>
                    <a:pt x="337247" y="324782"/>
                  </a:lnTo>
                  <a:lnTo>
                    <a:pt x="0" y="324782"/>
                  </a:lnTo>
                  <a:lnTo>
                    <a:pt x="0" y="294421"/>
                  </a:lnTo>
                  <a:lnTo>
                    <a:pt x="13761" y="294421"/>
                  </a:lnTo>
                  <a:lnTo>
                    <a:pt x="13761" y="86224"/>
                  </a:lnTo>
                  <a:lnTo>
                    <a:pt x="78002" y="86224"/>
                  </a:lnTo>
                </a:path>
              </a:pathLst>
            </a:custGeom>
            <a:solidFill>
              <a:schemeClr val="lt1">
                <a:alpha val="100000"/>
              </a:schemeClr>
            </a:solidFill>
            <a:ln/>
          </p:spPr>
          <p:txBody>
            <a:bodyPr vert="horz" wrap="square" rtlCol="0" anchor="t" anchorCtr="0">
              <a:noAutofit/>
            </a:bodyPr>
            <a:lstStyle/>
            <a:p>
              <a:pPr algn="l">
                <a:defRPr/>
              </a:pPr>
              <a:endParaRPr lang="en-US" sz="1100"/>
            </a:p>
          </p:txBody>
        </p:sp>
      </p:grpSp>
      <p:sp>
        <p:nvSpPr>
          <p:cNvPr id="800013" name="TextBox 7"/>
          <p:cNvSpPr txBox="1"/>
          <p:nvPr/>
        </p:nvSpPr>
        <p:spPr>
          <a:xfrm>
            <a:off x="85847" y="1337760"/>
            <a:ext cx="3204090" cy="1643527"/>
          </a:xfrm>
          <a:prstGeom prst="rect">
            <a:avLst/>
          </a:prstGeom>
          <a:noFill/>
          <a:ln/>
        </p:spPr>
        <p:txBody>
          <a:bodyPr vert="horz" wrap="square" lIns="91440" tIns="45720" rIns="91440" bIns="45720" rtlCol="0" anchor="t" anchorCtr="0">
            <a:spAutoFit/>
          </a:bodyPr>
          <a:lstStyle/>
          <a:p>
            <a:pPr algn="l">
              <a:lnSpc>
                <a:spcPct val="80000"/>
              </a:lnSpc>
            </a:pPr>
            <a:r>
              <a:rPr lang="en-US" sz="1800" dirty="0" err="1">
                <a:solidFill>
                  <a:schemeClr val="dk1">
                    <a:alpha val="100000"/>
                  </a:schemeClr>
                </a:solidFill>
                <a:latin typeface="宋体"/>
                <a:ea typeface="宋体"/>
                <a:cs typeface="宋体"/>
              </a:rPr>
              <a:t>作为团队项目，高效的团队合作，可以让项目开发事半功倍</a:t>
            </a:r>
            <a:r>
              <a:rPr lang="en-US" sz="1800" dirty="0">
                <a:solidFill>
                  <a:schemeClr val="dk1">
                    <a:alpha val="100000"/>
                  </a:schemeClr>
                </a:solidFill>
                <a:latin typeface="宋体"/>
                <a:ea typeface="宋体"/>
                <a:cs typeface="宋体"/>
              </a:rPr>
              <a:t>，</a:t>
            </a:r>
          </a:p>
          <a:p>
            <a:pPr algn="l">
              <a:lnSpc>
                <a:spcPct val="80000"/>
              </a:lnSpc>
            </a:pPr>
            <a:r>
              <a:rPr lang="en-US" sz="1800" dirty="0" err="1">
                <a:solidFill>
                  <a:schemeClr val="dk1">
                    <a:alpha val="100000"/>
                  </a:schemeClr>
                </a:solidFill>
                <a:latin typeface="宋体"/>
                <a:ea typeface="宋体"/>
                <a:cs typeface="宋体"/>
              </a:rPr>
              <a:t>通过线上交流</a:t>
            </a:r>
            <a:r>
              <a:rPr lang="en-US" sz="1800" dirty="0" err="1">
                <a:solidFill>
                  <a:schemeClr val="dk1">
                    <a:alpha val="100000"/>
                  </a:schemeClr>
                </a:solidFill>
                <a:latin typeface="Calibri"/>
                <a:ea typeface="Calibri"/>
                <a:cs typeface="Calibri"/>
              </a:rPr>
              <a:t>+</a:t>
            </a:r>
            <a:r>
              <a:rPr lang="en-US" sz="1800" dirty="0" err="1">
                <a:solidFill>
                  <a:schemeClr val="dk1">
                    <a:alpha val="100000"/>
                  </a:schemeClr>
                </a:solidFill>
                <a:latin typeface="宋体"/>
                <a:ea typeface="宋体"/>
                <a:cs typeface="宋体"/>
              </a:rPr>
              <a:t>线下会议</a:t>
            </a:r>
            <a:r>
              <a:rPr lang="en-US" sz="1800" dirty="0" err="1">
                <a:solidFill>
                  <a:schemeClr val="dk1">
                    <a:alpha val="100000"/>
                  </a:schemeClr>
                </a:solidFill>
                <a:latin typeface="Calibri"/>
                <a:ea typeface="Calibri"/>
                <a:cs typeface="Calibri"/>
              </a:rPr>
              <a:t>+git</a:t>
            </a:r>
            <a:r>
              <a:rPr lang="en-US" sz="1800" dirty="0" err="1">
                <a:solidFill>
                  <a:schemeClr val="dk1">
                    <a:alpha val="100000"/>
                  </a:schemeClr>
                </a:solidFill>
                <a:latin typeface="宋体"/>
                <a:ea typeface="宋体"/>
                <a:cs typeface="宋体"/>
              </a:rPr>
              <a:t>项目管理，定期进行代码整合，最后进行分支合并，解决冲突</a:t>
            </a:r>
            <a:r>
              <a:rPr lang="en-US" sz="1800" dirty="0">
                <a:solidFill>
                  <a:schemeClr val="dk1">
                    <a:alpha val="100000"/>
                  </a:schemeClr>
                </a:solidFill>
                <a:latin typeface="宋体"/>
                <a:ea typeface="宋体"/>
                <a:cs typeface="宋体"/>
              </a:rPr>
              <a:t>。</a:t>
            </a:r>
          </a:p>
        </p:txBody>
      </p:sp>
      <p:pic>
        <p:nvPicPr>
          <p:cNvPr id="800015" name="Picture 9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453113" y="1347020"/>
            <a:ext cx="8360045" cy="5317299"/>
          </a:xfrm>
          <a:prstGeom prst="rect">
            <a:avLst/>
          </a:prstGeom>
        </p:spPr>
      </p:pic>
      <p:pic>
        <p:nvPicPr>
          <p:cNvPr id="800018" name="Picture 10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3487904" y="1347020"/>
            <a:ext cx="8704096" cy="5086786"/>
          </a:xfrm>
          <a:prstGeom prst="rect">
            <a:avLst/>
          </a:prstGeom>
        </p:spPr>
      </p:pic>
      <p:pic>
        <p:nvPicPr>
          <p:cNvPr id="800020" name="Picture 11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6577156" y="13803"/>
            <a:ext cx="5614844" cy="6858000"/>
          </a:xfrm>
          <a:prstGeom prst="rect">
            <a:avLst/>
          </a:prstGeom>
        </p:spPr>
      </p:pic>
      <p:pic>
        <p:nvPicPr>
          <p:cNvPr id="800023" name="Picture 12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5858227" y="-22719"/>
            <a:ext cx="6368564" cy="6858000"/>
          </a:xfrm>
          <a:prstGeom prst="rect">
            <a:avLst/>
          </a:prstGeom>
        </p:spPr>
      </p:pic>
      <p:pic>
        <p:nvPicPr>
          <p:cNvPr id="3" name="图片 2" descr="文本&#10;&#10;描述已自动生成">
            <a:extLst>
              <a:ext uri="{FF2B5EF4-FFF2-40B4-BE49-F238E27FC236}">
                <a16:creationId xmlns:a16="http://schemas.microsoft.com/office/drawing/2014/main" id="{4B06CD77-80FA-A963-9651-745AB5AA606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91" y="2989251"/>
            <a:ext cx="12192000" cy="2707601"/>
          </a:xfrm>
          <a:prstGeom prst="rect">
            <a:avLst/>
          </a:prstGeom>
        </p:spPr>
      </p:pic>
      <p:pic>
        <p:nvPicPr>
          <p:cNvPr id="5" name="图片 4" descr="散点图&#10;&#10;中度可信度描述已自动生成">
            <a:extLst>
              <a:ext uri="{FF2B5EF4-FFF2-40B4-BE49-F238E27FC236}">
                <a16:creationId xmlns:a16="http://schemas.microsoft.com/office/drawing/2014/main" id="{A8D83AAC-CAEB-F9DF-6B7A-7C2E89E3026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95" y="3023274"/>
            <a:ext cx="13166026" cy="2628965"/>
          </a:xfrm>
          <a:prstGeom prst="rect">
            <a:avLst/>
          </a:prstGeom>
        </p:spPr>
      </p:pic>
      <p:pic>
        <p:nvPicPr>
          <p:cNvPr id="7" name="图片 6" descr="文本&#10;&#10;描述已自动生成">
            <a:extLst>
              <a:ext uri="{FF2B5EF4-FFF2-40B4-BE49-F238E27FC236}">
                <a16:creationId xmlns:a16="http://schemas.microsoft.com/office/drawing/2014/main" id="{7E9CEE12-1854-FB5E-B980-A19843B8675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5199" y="-22718"/>
            <a:ext cx="8902063" cy="689452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0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000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0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000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000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0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8000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0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3" dur="2000"/>
                                        <p:tgtEl>
                                          <p:spTgt spid="8000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8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2524896" y="1231080"/>
            <a:ext cx="4092893" cy="4092575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269" y="10800"/>
                </a:moveTo>
                <a:cubicBezTo>
                  <a:pt x="269" y="4983"/>
                  <a:pt x="4983" y="269"/>
                  <a:pt x="10800" y="269"/>
                </a:cubicBezTo>
                <a:cubicBezTo>
                  <a:pt x="16616" y="268"/>
                  <a:pt x="21330" y="4983"/>
                  <a:pt x="21331" y="10799"/>
                </a:cubicBezTo>
                <a:lnTo>
                  <a:pt x="21600" y="10800"/>
                </a:ln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lnTo>
                  <a:pt x="269" y="10800"/>
                </a:lnTo>
              </a:path>
            </a:pathLst>
          </a:custGeom>
          <a:solidFill>
            <a:schemeClr val="accent1">
              <a:alpha val="100000"/>
            </a:scheme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" name="TextBox 4"/>
          <p:cNvSpPr txBox="1"/>
          <p:nvPr/>
        </p:nvSpPr>
        <p:spPr>
          <a:xfrm>
            <a:off x="7620000" y="3226425"/>
            <a:ext cx="5610225" cy="470410"/>
          </a:xfrm>
          <a:prstGeom prst="rect">
            <a:avLst/>
          </a:prstGeom>
          <a:noFill/>
          <a:ln/>
        </p:spPr>
        <p:txBody>
          <a:bodyPr vert="horz" wrap="square" lIns="91440" tIns="45720" rIns="91440" bIns="45720" rtlCol="0" anchor="t" anchorCtr="0">
            <a:noAutofit/>
          </a:bodyPr>
          <a:lstStyle/>
          <a:p>
            <a:r>
              <a:rPr lang="zh-CN" altLang="en-US" dirty="0"/>
              <a:t>本网站云部署，稳定又高效。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620000" y="2768286"/>
            <a:ext cx="5304540" cy="560841"/>
          </a:xfrm>
          <a:prstGeom prst="rect">
            <a:avLst/>
          </a:prstGeom>
          <a:noFill/>
          <a:ln/>
        </p:spPr>
        <p:txBody>
          <a:bodyPr vert="horz" wrap="square" lIns="91440" tIns="45720" rIns="91440" bIns="45720" rtlCol="0" anchor="ctr" anchorCtr="0">
            <a:noAutofit/>
          </a:bodyPr>
          <a:lstStyle/>
          <a:p>
            <a:pPr algn="l">
              <a:lnSpc>
                <a:spcPct val="120000"/>
              </a:lnSpc>
            </a:pPr>
            <a:r>
              <a:rPr lang="zh-CN" altLang="en-US" sz="2100" b="1" dirty="0">
                <a:solidFill>
                  <a:schemeClr val="accent1">
                    <a:alpha val="100000"/>
                  </a:schemeClr>
                </a:solidFill>
                <a:latin typeface="微软雅黑"/>
                <a:ea typeface="微软雅黑"/>
                <a:cs typeface="微软雅黑"/>
              </a:rPr>
              <a:t>网站云服务器部署</a:t>
            </a:r>
            <a:endParaRPr lang="en-US" sz="2100" b="1" dirty="0">
              <a:solidFill>
                <a:schemeClr val="accent1">
                  <a:alpha val="100000"/>
                </a:schemeClr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7127480" y="4740277"/>
            <a:ext cx="5610225" cy="456629"/>
          </a:xfrm>
          <a:prstGeom prst="rect">
            <a:avLst/>
          </a:prstGeom>
          <a:noFill/>
          <a:ln/>
        </p:spPr>
        <p:txBody>
          <a:bodyPr vert="horz" wrap="square" lIns="91440" tIns="45720" rIns="91440" bIns="45720" rtlCol="0" anchor="t" anchorCtr="0">
            <a:noAutofit/>
          </a:bodyPr>
          <a:lstStyle/>
          <a:p>
            <a:pPr algn="l">
              <a:lnSpc>
                <a:spcPct val="140000"/>
              </a:lnSpc>
            </a:pPr>
            <a:r>
              <a:rPr lang="zh-CN" altLang="en-US" sz="1500" dirty="0">
                <a:solidFill>
                  <a:schemeClr val="dk1">
                    <a:alpha val="100000"/>
                  </a:schemeClr>
                </a:solidFill>
                <a:latin typeface="微软雅黑"/>
                <a:ea typeface="微软雅黑"/>
                <a:cs typeface="微软雅黑"/>
              </a:rPr>
              <a:t>高效的后台，使管理员能更方便的处理任务</a:t>
            </a:r>
            <a:endParaRPr lang="en-US" sz="1500" dirty="0">
              <a:solidFill>
                <a:schemeClr val="dk1">
                  <a:alpha val="100000"/>
                </a:schemeClr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7040995" y="4179436"/>
            <a:ext cx="3280773" cy="560841"/>
          </a:xfrm>
          <a:prstGeom prst="rect">
            <a:avLst/>
          </a:prstGeom>
          <a:noFill/>
          <a:ln/>
        </p:spPr>
        <p:txBody>
          <a:bodyPr vert="horz" wrap="square" lIns="91440" tIns="45720" rIns="91440" bIns="45720" rtlCol="0" anchor="ctr" anchorCtr="0">
            <a:normAutofit/>
          </a:bodyPr>
          <a:lstStyle/>
          <a:p>
            <a:pPr algn="l">
              <a:lnSpc>
                <a:spcPct val="120000"/>
              </a:lnSpc>
            </a:pPr>
            <a:r>
              <a:rPr lang="zh-CN" altLang="en-US" sz="2100" b="1" dirty="0">
                <a:solidFill>
                  <a:schemeClr val="accent1">
                    <a:alpha val="100000"/>
                  </a:schemeClr>
                </a:solidFill>
                <a:latin typeface="微软雅黑"/>
                <a:ea typeface="微软雅黑"/>
                <a:cs typeface="微软雅黑"/>
              </a:rPr>
              <a:t>后台管理系统</a:t>
            </a:r>
            <a:endParaRPr lang="en-US" sz="2100" b="1" dirty="0">
              <a:solidFill>
                <a:schemeClr val="accent1">
                  <a:alpha val="100000"/>
                </a:schemeClr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8" name="AutoShape 8"/>
          <p:cNvSpPr/>
          <p:nvPr/>
        </p:nvSpPr>
        <p:spPr>
          <a:xfrm>
            <a:off x="6755929" y="2914330"/>
            <a:ext cx="762000" cy="762000"/>
          </a:xfrm>
          <a:prstGeom prst="ellipse">
            <a:avLst/>
          </a:prstGeom>
          <a:solidFill>
            <a:schemeClr val="lt1">
              <a:alpha val="100000"/>
            </a:schemeClr>
          </a:solidFill>
          <a:ln w="19050">
            <a:solidFill>
              <a:schemeClr val="accent1">
                <a:alpha val="100000"/>
              </a:schemeClr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9" name="AutoShape 9"/>
          <p:cNvSpPr/>
          <p:nvPr/>
        </p:nvSpPr>
        <p:spPr>
          <a:xfrm>
            <a:off x="6263409" y="4428182"/>
            <a:ext cx="762000" cy="762000"/>
          </a:xfrm>
          <a:prstGeom prst="ellipse">
            <a:avLst/>
          </a:prstGeom>
          <a:solidFill>
            <a:schemeClr val="lt1">
              <a:alpha val="100000"/>
            </a:schemeClr>
          </a:solidFill>
          <a:ln w="19050">
            <a:solidFill>
              <a:schemeClr val="accent1">
                <a:alpha val="100000"/>
              </a:schemeClr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1" name="AutoShape 11"/>
          <p:cNvSpPr/>
          <p:nvPr/>
        </p:nvSpPr>
        <p:spPr>
          <a:xfrm>
            <a:off x="6227453" y="1264714"/>
            <a:ext cx="762000" cy="762000"/>
          </a:xfrm>
          <a:prstGeom prst="ellipse">
            <a:avLst/>
          </a:prstGeom>
          <a:solidFill>
            <a:schemeClr val="lt1">
              <a:alpha val="100000"/>
            </a:schemeClr>
          </a:solidFill>
          <a:ln w="19050">
            <a:solidFill>
              <a:schemeClr val="accent1">
                <a:alpha val="100000"/>
              </a:schemeClr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2" name="TextBox 12"/>
          <p:cNvSpPr txBox="1"/>
          <p:nvPr/>
        </p:nvSpPr>
        <p:spPr>
          <a:xfrm>
            <a:off x="6226501" y="1404731"/>
            <a:ext cx="763905" cy="481965"/>
          </a:xfrm>
          <a:prstGeom prst="rect">
            <a:avLst/>
          </a:prstGeom>
          <a:ln/>
        </p:spPr>
        <p:txBody>
          <a:bodyPr vert="horz" wrap="square" lIns="91440" tIns="45720" rIns="91440" bIns="45720" rtlCol="0" anchor="ctr" anchorCtr="0">
            <a:spAutoFit/>
          </a:bodyPr>
          <a:lstStyle/>
          <a:p>
            <a:pPr algn="ctr">
              <a:lnSpc>
                <a:spcPct val="100000"/>
              </a:lnSpc>
              <a:spcBef>
                <a:spcPts val="375"/>
              </a:spcBef>
            </a:pPr>
            <a:r>
              <a:rPr lang="en-US" sz="2400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01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754976" y="3054348"/>
            <a:ext cx="763905" cy="481965"/>
          </a:xfrm>
          <a:prstGeom prst="rect">
            <a:avLst/>
          </a:prstGeom>
          <a:ln/>
        </p:spPr>
        <p:txBody>
          <a:bodyPr vert="horz" wrap="square" lIns="91440" tIns="45720" rIns="91440" bIns="45720" rtlCol="0" anchor="ctr" anchorCtr="0">
            <a:spAutoFit/>
          </a:bodyPr>
          <a:lstStyle/>
          <a:p>
            <a:pPr algn="ctr">
              <a:lnSpc>
                <a:spcPct val="100000"/>
              </a:lnSpc>
              <a:spcBef>
                <a:spcPts val="375"/>
              </a:spcBef>
            </a:pPr>
            <a:r>
              <a:rPr lang="en-US" sz="2400" dirty="0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02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278801" y="4568199"/>
            <a:ext cx="744855" cy="481965"/>
          </a:xfrm>
          <a:prstGeom prst="rect">
            <a:avLst/>
          </a:prstGeom>
          <a:ln/>
        </p:spPr>
        <p:txBody>
          <a:bodyPr vert="horz" wrap="square" lIns="91440" tIns="45720" rIns="91440" bIns="45720" rtlCol="0" anchor="ctr" anchorCtr="0">
            <a:spAutoFit/>
          </a:bodyPr>
          <a:lstStyle/>
          <a:p>
            <a:pPr algn="ctr">
              <a:lnSpc>
                <a:spcPct val="100000"/>
              </a:lnSpc>
              <a:spcBef>
                <a:spcPts val="375"/>
              </a:spcBef>
            </a:pPr>
            <a:r>
              <a:rPr lang="en-US" sz="2400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03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175233" y="1612371"/>
            <a:ext cx="5609752" cy="456629"/>
          </a:xfrm>
          <a:prstGeom prst="rect">
            <a:avLst/>
          </a:prstGeom>
          <a:noFill/>
          <a:ln/>
        </p:spPr>
        <p:txBody>
          <a:bodyPr vert="horz" wrap="square" lIns="91440" tIns="45720" rIns="91440" bIns="45720" rtlCol="0" anchor="t" anchorCtr="0">
            <a:noAutofit/>
          </a:bodyPr>
          <a:lstStyle/>
          <a:p>
            <a:pPr algn="l">
              <a:lnSpc>
                <a:spcPct val="140000"/>
              </a:lnSpc>
            </a:pPr>
            <a:r>
              <a:rPr lang="zh-CN" altLang="en-US" sz="1500" dirty="0">
                <a:solidFill>
                  <a:schemeClr val="dk1">
                    <a:alpha val="100000"/>
                  </a:schemeClr>
                </a:solidFill>
                <a:latin typeface="微软雅黑"/>
                <a:ea typeface="微软雅黑"/>
                <a:cs typeface="微软雅黑"/>
              </a:rPr>
              <a:t>点击视频快速播放，无需缓冲</a:t>
            </a:r>
            <a:endParaRPr lang="en-US" sz="1500" dirty="0">
              <a:solidFill>
                <a:schemeClr val="dk1">
                  <a:alpha val="100000"/>
                </a:schemeClr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7175233" y="1154232"/>
            <a:ext cx="3280773" cy="560841"/>
          </a:xfrm>
          <a:prstGeom prst="rect">
            <a:avLst/>
          </a:prstGeom>
          <a:noFill/>
          <a:ln/>
        </p:spPr>
        <p:txBody>
          <a:bodyPr vert="horz" wrap="square" lIns="91440" tIns="45720" rIns="91440" bIns="45720" rtlCol="0" anchor="ctr" anchorCtr="0">
            <a:noAutofit/>
          </a:bodyPr>
          <a:lstStyle/>
          <a:p>
            <a:pPr algn="l">
              <a:lnSpc>
                <a:spcPct val="120000"/>
              </a:lnSpc>
            </a:pPr>
            <a:r>
              <a:rPr lang="zh-CN" altLang="en-US" sz="2100" b="1" dirty="0">
                <a:solidFill>
                  <a:schemeClr val="accent1">
                    <a:alpha val="100000"/>
                  </a:schemeClr>
                </a:solidFill>
                <a:latin typeface="微软雅黑"/>
                <a:ea typeface="微软雅黑"/>
                <a:cs typeface="微软雅黑"/>
              </a:rPr>
              <a:t>弹窗视频功能</a:t>
            </a:r>
            <a:endParaRPr lang="en-US" sz="2100" b="1" dirty="0">
              <a:solidFill>
                <a:schemeClr val="accent1">
                  <a:alpha val="100000"/>
                </a:schemeClr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485191" y="246514"/>
            <a:ext cx="11239500" cy="914400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3000" b="1" dirty="0">
                <a:solidFill>
                  <a:schemeClr val="dk2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3 </a:t>
            </a:r>
            <a:r>
              <a:rPr lang="zh-CN" altLang="zh-CN" sz="3000" b="1" dirty="0">
                <a:solidFill>
                  <a:schemeClr val="dk2">
                    <a:alpha val="100000"/>
                  </a:schemeClr>
                </a:solidFill>
                <a:latin typeface="Microsoft Yahei"/>
                <a:ea typeface="Microsoft Yahei"/>
              </a:rPr>
              <a:t>亮点功能</a:t>
            </a:r>
            <a:endParaRPr lang="en-US" sz="3000" b="1" dirty="0">
              <a:solidFill>
                <a:schemeClr val="dk2">
                  <a:alpha val="100000"/>
                </a:schemeClr>
              </a:solidFill>
              <a:latin typeface="Microsoft Yahei"/>
              <a:ea typeface="Microsoft Yahei"/>
            </a:endParaRPr>
          </a:p>
        </p:txBody>
      </p:sp>
      <p:pic>
        <p:nvPicPr>
          <p:cNvPr id="22" name="图片 21" descr="图形用户界面, 应用程序&#10;&#10;描述已自动生成">
            <a:extLst>
              <a:ext uri="{FF2B5EF4-FFF2-40B4-BE49-F238E27FC236}">
                <a16:creationId xmlns:a16="http://schemas.microsoft.com/office/drawing/2014/main" id="{BE068658-3FD4-7B6F-7B87-C01D3526748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65" y="1384434"/>
            <a:ext cx="5348836" cy="3823969"/>
          </a:xfrm>
          <a:prstGeom prst="rect">
            <a:avLst/>
          </a:prstGeom>
        </p:spPr>
      </p:pic>
      <p:pic>
        <p:nvPicPr>
          <p:cNvPr id="26" name="图片 25" descr="图形用户界面, 应用程序&#10;&#10;描述已自动生成">
            <a:extLst>
              <a:ext uri="{FF2B5EF4-FFF2-40B4-BE49-F238E27FC236}">
                <a16:creationId xmlns:a16="http://schemas.microsoft.com/office/drawing/2014/main" id="{54CE1A50-22C8-040C-641B-4ABE0B7638E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04" y="1369474"/>
            <a:ext cx="5713070" cy="3820708"/>
          </a:xfrm>
          <a:prstGeom prst="rect">
            <a:avLst/>
          </a:prstGeom>
        </p:spPr>
      </p:pic>
      <p:pic>
        <p:nvPicPr>
          <p:cNvPr id="28" name="图片 27" descr="图形用户界面, 应用程序, Teams&#10;&#10;描述已自动生成">
            <a:extLst>
              <a:ext uri="{FF2B5EF4-FFF2-40B4-BE49-F238E27FC236}">
                <a16:creationId xmlns:a16="http://schemas.microsoft.com/office/drawing/2014/main" id="{E37645F5-65DF-10E8-AE20-C8A54BDC126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51253"/>
            <a:ext cx="5780674" cy="376470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3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1" grpId="0" animBg="1"/>
      <p:bldP spid="12" grpId="0" animBg="1"/>
      <p:bldP spid="13" grpId="0" animBg="1"/>
      <p:bldP spid="14" grpId="0" animBg="1"/>
      <p:bldP spid="16" grpId="0" animBg="1"/>
      <p:bldP spid="17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2352,&quot;width&quot;:1798}"/>
  <p:tag name="KSO_WM_UNIT_PLACING_PICTURE_USER_RELATIVERECTANGLE" val="{&quot;bottom&quot;:0,&quot;left&quot;:0,&quot;right&quot;:0,&quot;top&quot;:0}"/>
  <p:tag name="KSO_WM_UNIT_PLACING_PICTURE_COLLAGE_RELATIVERECTANGLE" val="{&quot;bottom&quot;:0.3337583268922369,&quot;left&quot;:0,&quot;right&quot;:0,&quot;top&quot;:0.3337583268922369}"/>
  <p:tag name="KSO_WM_UNIT_PLACING_PICTURE_COLLAGE_VIEWPORT" val="{&quot;height&quot;:2871.999999999999,&quot;width&quot;:7036.800000000001}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7.43952755905514,&quot;left&quot;:149.56055118110237,&quot;top&quot;:49.69212598425197,&quot;width&quot;:638.4729133858267}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7.43952755905514,&quot;left&quot;:149.56055118110237,&quot;top&quot;:49.69212598425197,&quot;width&quot;:638.4729133858267}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7.43952755905514,&quot;left&quot;:149.56055118110237,&quot;top&quot;:49.69212598425197,&quot;width&quot;:638.4729133858267}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7.43952755905514,&quot;left&quot;:149.56055118110237,&quot;top&quot;:49.69212598425197,&quot;width&quot;:638.4729133858267}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7.43952755905514,&quot;left&quot;:149.56055118110237,&quot;top&quot;:49.69212598425197,&quot;width&quot;:638.4729133858267}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7.43952755905514,&quot;left&quot;:149.56055118110237,&quot;top&quot;:49.69212598425197,&quot;width&quot;:638.4729133858267}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7.43952755905514,&quot;left&quot;:149.56055118110237,&quot;top&quot;:49.69212598425197,&quot;width&quot;:638.4729133858267}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7.43952755905514,&quot;left&quot;:149.56055118110237,&quot;top&quot;:49.69212598425197,&quot;width&quot;:638.4729133858267}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7.43952755905514,&quot;left&quot;:149.56055118110237,&quot;top&quot;:49.69212598425197,&quot;width&quot;:638.4729133858267}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7.43952755905514,&quot;left&quot;:149.56055118110237,&quot;top&quot;:49.69212598425197,&quot;width&quot;:638.4729133858267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3284,&quot;width&quot;:5610}"/>
  <p:tag name="KSO_WM_UNIT_PLACING_PICTURE_USER_RELATIVERECTANGLE" val="{&quot;bottom&quot;:0,&quot;left&quot;:0,&quot;right&quot;:0,&quot;top&quot;:0}"/>
  <p:tag name="KSO_WM_UNIT_PLACING_PICTURE_COLLAGE_RELATIVERECTANGLE" val="{&quot;bottom&quot;:0.19737433820217473,&quot;left&quot;:0,&quot;right&quot;:0,&quot;top&quot;:0.19737433820217473}"/>
  <p:tag name="KSO_WM_UNIT_PLACING_PICTURE_COLLAGE_VIEWPORT" val="{&quot;height&quot;:2871.999999999999,&quot;width&quot;:7036.800000000001}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7.43952755905514,&quot;left&quot;:149.56055118110237,&quot;top&quot;:49.69212598425197,&quot;width&quot;:638.4729133858267}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7.43952755905514,&quot;left&quot;:149.56055118110237,&quot;top&quot;:49.69212598425197,&quot;width&quot;:638.4729133858267}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7.43952755905514,&quot;left&quot;:149.56055118110237,&quot;top&quot;:49.69212598425197,&quot;width&quot;:638.4729133858267}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7.43952755905514,&quot;left&quot;:149.56055118110237,&quot;top&quot;:49.69212598425197,&quot;width&quot;:638.4729133858267}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7.43952755905514,&quot;left&quot;:149.56055118110237,&quot;top&quot;:49.69212598425197,&quot;width&quot;:638.4729133858267}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7.43952755905514,&quot;left&quot;:149.56055118110237,&quot;top&quot;:49.69212598425197,&quot;width&quot;:638.4729133858267}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7.43952755905514,&quot;left&quot;:149.56055118110237,&quot;top&quot;:49.69212598425197,&quot;width&quot;:638.4729133858267}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7.43952755905514,&quot;left&quot;:149.56055118110237,&quot;top&quot;:49.69212598425197,&quot;width&quot;:638.4729133858267}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7.43952755905514,&quot;left&quot;:149.56055118110237,&quot;top&quot;:49.69212598425197,&quot;width&quot;:638.4729133858267}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7.43952755905514,&quot;left&quot;:149.56055118110237,&quot;top&quot;:49.69212598425197,&quot;width&quot;:638.4729133858267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3399,&quot;width&quot;:6299}"/>
  <p:tag name="KSO_WM_UNIT_PLACING_PICTURE_USER_RELATIVERECTANGLE" val="{&quot;bottom&quot;:0,&quot;left&quot;:0,&quot;right&quot;:0,&quot;top&quot;:0}"/>
  <p:tag name="KSO_WM_UNIT_PLACING_PICTURE_COLLAGE_RELATIVERECTANGLE" val="{&quot;bottom&quot;:0,&quot;left&quot;:0.06305161406439795,&quot;right&quot;:0.06305161406439795,&quot;top&quot;:0}"/>
  <p:tag name="KSO_WM_UNIT_PLACING_PICTURE_COLLAGE_VIEWPORT" val="{&quot;height&quot;:2871.999999999999,&quot;width&quot;:4651.2}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7.43952755905514,&quot;left&quot;:149.56055118110237,&quot;top&quot;:49.69212598425197,&quot;width&quot;:638.4729133858267}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7.43952755905514,&quot;left&quot;:149.56055118110237,&quot;top&quot;:49.69212598425197,&quot;width&quot;:638.4729133858267}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7.43952755905514,&quot;left&quot;:149.56055118110237,&quot;top&quot;:49.69212598425197,&quot;width&quot;:638.4729133858267}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7.43952755905514,&quot;left&quot;:149.56055118110237,&quot;top&quot;:49.69212598425197,&quot;width&quot;:638.4729133858267}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7.43952755905514,&quot;left&quot;:149.56055118110237,&quot;top&quot;:49.69212598425197,&quot;width&quot;:638.4729133858267}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7.43952755905514,&quot;left&quot;:149.56055118110237,&quot;top&quot;:49.69212598425197,&quot;width&quot;:638.4729133858267}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7.43952755905514,&quot;left&quot;:149.56055118110237,&quot;top&quot;:49.69212598425197,&quot;width&quot;:638.4729133858267}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7.43952755905514,&quot;left&quot;:149.56055118110237,&quot;top&quot;:49.69212598425197,&quot;width&quot;:638.4729133858267}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7.43952755905514,&quot;left&quot;:149.56055118110237,&quot;top&quot;:49.69212598425197,&quot;width&quot;:638.4729133858267}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7.43952755905514,&quot;left&quot;:149.56055118110237,&quot;top&quot;:49.69212598425197,&quot;width&quot;:638.4729133858267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3225,&quot;width&quot;:5163}"/>
  <p:tag name="KSO_WM_UNIT_PLACING_PICTURE_USER_RELATIVERECTANGLE" val="{&quot;bottom&quot;:0,&quot;left&quot;:0,&quot;right&quot;:0,&quot;top&quot;:0}"/>
  <p:tag name="KSO_WM_UNIT_PLACING_PICTURE_COLLAGE_RELATIVERECTANGLE" val="{&quot;bottom&quot;:0,&quot;left&quot;:0.3191409984128027,&quot;right&quot;:0.3191409984128027,&quot;top&quot;:0}"/>
  <p:tag name="KSO_WM_UNIT_PLACING_PICTURE_COLLAGE_VIEWPORT" val="{&quot;height&quot;:3605.288085539799,&quot;width&quot;:2353.525390359866}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7.43952755905514,&quot;left&quot;:149.56055118110237,&quot;top&quot;:49.69212598425197,&quot;width&quot;:638.4729133858267}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7.43952755905514,&quot;left&quot;:149.56055118110237,&quot;top&quot;:49.69212598425197,&quot;width&quot;:638.4729133858267}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7.43952755905514,&quot;left&quot;:149.56055118110237,&quot;top&quot;:49.69212598425197,&quot;width&quot;:638.4729133858267}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7.43952755905514,&quot;left&quot;:149.56055118110237,&quot;top&quot;:49.69212598425197,&quot;width&quot;:638.4729133858267}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7.43952755905514,&quot;left&quot;:149.56055118110237,&quot;top&quot;:49.69212598425197,&quot;width&quot;:638.4729133858267}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7.43952755905514,&quot;left&quot;:149.56055118110237,&quot;top&quot;:49.69212598425197,&quot;width&quot;:638.4729133858267}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7.43952755905514,&quot;left&quot;:149.56055118110237,&quot;top&quot;:49.69212598425197,&quot;width&quot;:638.4729133858267}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7.43952755905514,&quot;left&quot;:149.56055118110237,&quot;top&quot;:49.69212598425197,&quot;width&quot;:638.4729133858267}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7.43952755905514,&quot;left&quot;:149.56055118110237,&quot;top&quot;:49.69212598425197,&quot;width&quot;:638.4729133858267}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7.43952755905514,&quot;left&quot;:149.56055118110237,&quot;top&quot;:49.69212598425197,&quot;width&quot;:638.4729133858267}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3221,&quot;width&quot;:5602}"/>
  <p:tag name="KSO_WM_UNIT_PLACING_PICTURE_USER_RELATIVERECTANGLE" val="{&quot;bottom&quot;:0,&quot;left&quot;:0,&quot;right&quot;:0,&quot;top&quot;:0}"/>
  <p:tag name="KSO_WM_UNIT_PLACING_PICTURE_COLLAGE_RELATIVERECTANGLE" val="{&quot;bottom&quot;:0.18605815780518195,&quot;left&quot;:0,&quot;right&quot;:0,&quot;top&quot;:0.18605815780518195}"/>
  <p:tag name="KSO_WM_UNIT_PLACING_PICTURE_COLLAGE_VIEWPORT" val="{&quot;height&quot;:1742.6440427698994,&quot;width&quot;:4827.050780719732}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7.43952755905514,&quot;left&quot;:149.56055118110237,&quot;top&quot;:49.69212598425197,&quot;width&quot;:638.4729133858267}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7.43952755905514,&quot;left&quot;:149.56055118110237,&quot;top&quot;:49.69212598425197,&quot;width&quot;:638.4729133858267}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7.43952755905514,&quot;left&quot;:149.56055118110237,&quot;top&quot;:49.69212598425197,&quot;width&quot;:638.4729133858267}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7.43952755905514,&quot;left&quot;:149.56055118110237,&quot;top&quot;:49.69212598425197,&quot;width&quot;:638.4729133858267}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7.43952755905514,&quot;left&quot;:149.56055118110237,&quot;top&quot;:49.69212598425197,&quot;width&quot;:638.4729133858267}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7.43952755905514,&quot;left&quot;:149.56055118110237,&quot;top&quot;:49.69212598425197,&quot;width&quot;:638.4729133858267}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7.43952755905514,&quot;left&quot;:149.56055118110237,&quot;top&quot;:49.69212598425197,&quot;width&quot;:638.4729133858267}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7.43952755905514,&quot;left&quot;:149.56055118110237,&quot;top&quot;:49.69212598425197,&quot;width&quot;:638.4729133858267}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7.43952755905514,&quot;left&quot;:149.56055118110237,&quot;top&quot;:49.69212598425197,&quot;width&quot;:638.4729133858267}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7.43952755905514,&quot;left&quot;:149.56055118110237,&quot;top&quot;:49.69212598425197,&quot;width&quot;:638.4729133858267}"/>
</p:tagLst>
</file>

<file path=ppt/theme/theme1.xml><?xml version="1.0" encoding="utf-8"?>
<a:theme xmlns:a="http://schemas.openxmlformats.org/drawingml/2006/main" name="Office Theme">
  <a:themeElements>
    <a:clrScheme name="Office">
      <a:dk1>
        <a:srgbClr val="1F1F1F"/>
      </a:dk1>
      <a:lt1>
        <a:srgbClr val="EAEAEA"/>
      </a:lt1>
      <a:dk2>
        <a:srgbClr val="01A5B1"/>
      </a:dk2>
      <a:lt2>
        <a:srgbClr val="C5D1D7"/>
      </a:lt2>
      <a:accent1>
        <a:srgbClr val="01A5B1"/>
      </a:accent1>
      <a:accent2>
        <a:srgbClr val="01A5B1"/>
      </a:accent2>
      <a:accent3>
        <a:srgbClr val="1E959E"/>
      </a:accent3>
      <a:accent4>
        <a:srgbClr val="06828B"/>
      </a:accent4>
      <a:accent5>
        <a:srgbClr val="006B72"/>
      </a:accent5>
      <a:accent6>
        <a:srgbClr val="00585E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472</TotalTime>
  <Words>1081</Words>
  <Application>Microsoft Office PowerPoint</Application>
  <PresentationFormat>宽屏</PresentationFormat>
  <Paragraphs>99</Paragraphs>
  <Slides>15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8" baseType="lpstr">
      <vt:lpstr>Microsoft YaHei Light</vt:lpstr>
      <vt:lpstr>黑体</vt:lpstr>
      <vt:lpstr>思源黑体 CN Bold</vt:lpstr>
      <vt:lpstr>思源黑体 CN Normal</vt:lpstr>
      <vt:lpstr>思源宋体 CN</vt:lpstr>
      <vt:lpstr>宋体</vt:lpstr>
      <vt:lpstr>Microsoft YaHei</vt:lpstr>
      <vt:lpstr>Microsoft YaHei</vt:lpstr>
      <vt:lpstr>Microsoft YaHei</vt:lpstr>
      <vt:lpstr>Arial</vt:lpstr>
      <vt:lpstr>Calibri</vt:lpstr>
      <vt:lpstr>Times New Roman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mengyu nan</cp:lastModifiedBy>
  <cp:revision>19</cp:revision>
  <dcterms:created xsi:type="dcterms:W3CDTF">2006-08-16T00:00:00Z</dcterms:created>
  <dcterms:modified xsi:type="dcterms:W3CDTF">2024-12-30T00:29:59Z</dcterms:modified>
</cp:coreProperties>
</file>